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jpeg" ContentType="image/jpeg"/>
  <Default Extension="xml" ContentType="application/xml"/>
  <Override PartName="/ppt/tableStyles.xml" ContentType="application/vnd.openxmlformats-officedocument.presentationml.tableStyles+xml"/>
  <Override PartName="/ppt/slideLayouts/slideLayout8.xml" ContentType="application/vnd.openxmlformats-officedocument.presentationml.slideLayout+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docProps/core.xml" ContentType="application/vnd.openxmlformats-package.core-properties+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s/slide3.xml" ContentType="application/vnd.openxmlformats-officedocument.presentationml.slide+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Override PartName="/ppt/slideLayouts/slideLayout9.xml" ContentType="application/vnd.openxmlformats-officedocument.presentationml.slideLayout+xml"/>
  <Override PartName="/ppt/presentation.xml" ContentType="application/vnd.openxmlformats-officedocument.presentationml.presentation.main+xml"/>
  <Override PartName="/ppt/handoutMasters/handoutMaster1.xml" ContentType="application/vnd.openxmlformats-officedocument.presentationml.handoutMaster+xml"/>
  <Override PartName="/ppt/slideLayouts/slideLayout7.xml" ContentType="application/vnd.openxmlformats-officedocument.presentationml.slideLayout+xml"/>
  <Override PartName="/ppt/slides/slide6.xml" ContentType="application/vnd.openxmlformats-officedocument.presentationml.slide+xml"/>
  <Override PartName="/ppt/theme/theme3.xml" ContentType="application/vnd.openxmlformats-officedocument.them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SpecialPlsOnTitleSld="0" saveSubsetFonts="1" autoCompressPictures="0">
  <p:sldMasterIdLst>
    <p:sldMasterId id="2147483648" r:id="rId1"/>
  </p:sldMasterIdLst>
  <p:notesMasterIdLst>
    <p:notesMasterId r:id="rId8"/>
  </p:notesMasterIdLst>
  <p:handoutMasterIdLst>
    <p:handoutMasterId r:id="rId9"/>
  </p:handoutMasterIdLst>
  <p:sldIdLst>
    <p:sldId id="257" r:id="rId2"/>
    <p:sldId id="256" r:id="rId3"/>
    <p:sldId id="258" r:id="rId4"/>
    <p:sldId id="259" r:id="rId5"/>
    <p:sldId id="260" r:id="rId6"/>
    <p:sldId id="261"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Comments="0">
  <p:normalViewPr snapVertSplitter="1" vertBarState="minimized" horzBarState="maximized">
    <p:restoredLeft sz="14737" autoAdjust="0"/>
    <p:restoredTop sz="94660"/>
  </p:normalViewPr>
  <p:slideViewPr>
    <p:cSldViewPr snapToGrid="0" snapToObjects="1">
      <p:cViewPr>
        <p:scale>
          <a:sx n="100" d="100"/>
          <a:sy n="100" d="100"/>
        </p:scale>
        <p:origin x="-968" y="-8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notesMaster" Target="notesMasters/notesMaster1.xml"/><Relationship Id="rId9" Type="http://schemas.openxmlformats.org/officeDocument/2006/relationships/handoutMaster" Target="handoutMasters/handoutMaster1.xml"/><Relationship Id="rId10" Type="http://schemas.openxmlformats.org/officeDocument/2006/relationships/printerSettings" Target="printerSettings/printerSettings1.bin"/></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19D8364-AED6-A24C-A7DD-71A54130544B}" type="datetimeFigureOut">
              <a:rPr lang="en-US"/>
              <a:pPr/>
              <a:t>6/4/11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6548ADE-E6D7-7F4F-8520-F602FCCBB944}" type="slidenum">
              <a:rPr/>
              <a:pPr/>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51572A-5041-8647-819C-412188044106}" type="datetimeFigureOut">
              <a:rPr lang="en-US"/>
              <a:pPr/>
              <a:t>6/4/11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9DB01DE-2CA8-F947-9487-5E43314AA151}" type="slidenum">
              <a:rPr/>
              <a:pPr/>
              <a:t>‹#›</a:t>
            </a:fld>
            <a:endParaRPr lang="en-US"/>
          </a:p>
        </p:txBody>
      </p:sp>
    </p:spTree>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Click to edit Master subtitle style</a:t>
            </a:r>
            <a:endParaRPr lang="en-US"/>
          </a:p>
        </p:txBody>
      </p:sp>
      <p:sp>
        <p:nvSpPr>
          <p:cNvPr id="4" name="Date Placeholder 3"/>
          <p:cNvSpPr>
            <a:spLocks noGrp="1"/>
          </p:cNvSpPr>
          <p:nvPr>
            <p:ph type="dt" sz="half" idx="10"/>
          </p:nvPr>
        </p:nvSpPr>
        <p:spPr/>
        <p:txBody>
          <a:bodyPr/>
          <a:lstStyle/>
          <a:p>
            <a:r>
              <a:rPr lang="tr-TR"/>
              <a:t>5/30/11</a:t>
            </a:r>
            <a:endParaRPr lang="en-US"/>
          </a:p>
        </p:txBody>
      </p:sp>
      <p:sp>
        <p:nvSpPr>
          <p:cNvPr id="5" name="Footer Placeholder 4"/>
          <p:cNvSpPr>
            <a:spLocks noGrp="1"/>
          </p:cNvSpPr>
          <p:nvPr>
            <p:ph type="ftr" sz="quarter" idx="11"/>
          </p:nvPr>
        </p:nvSpPr>
        <p:spPr/>
        <p:txBody>
          <a:bodyPr/>
          <a:lstStyle/>
          <a:p>
            <a:r>
              <a:rPr lang="en-US"/>
              <a:t>© Copyrihgt BNGV®, 2011</a:t>
            </a:r>
          </a:p>
        </p:txBody>
      </p:sp>
      <p:sp>
        <p:nvSpPr>
          <p:cNvPr id="6" name="Slide Number Placeholder 5"/>
          <p:cNvSpPr>
            <a:spLocks noGrp="1"/>
          </p:cNvSpPr>
          <p:nvPr>
            <p:ph type="sldNum" sz="quarter" idx="12"/>
          </p:nvPr>
        </p:nvSpPr>
        <p:spPr/>
        <p:txBody>
          <a:bodyPr/>
          <a:lstStyle/>
          <a:p>
            <a:fld id="{D0A772D1-83A3-B240-99A7-2C969100CE41}" type="slidenum">
              <a: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4" name="Date Placeholder 3"/>
          <p:cNvSpPr>
            <a:spLocks noGrp="1"/>
          </p:cNvSpPr>
          <p:nvPr>
            <p:ph type="dt" sz="half" idx="10"/>
          </p:nvPr>
        </p:nvSpPr>
        <p:spPr/>
        <p:txBody>
          <a:bodyPr/>
          <a:lstStyle/>
          <a:p>
            <a:r>
              <a:rPr lang="tr-TR"/>
              <a:t>5/30/11</a:t>
            </a:r>
            <a:endParaRPr lang="en-US"/>
          </a:p>
        </p:txBody>
      </p:sp>
      <p:sp>
        <p:nvSpPr>
          <p:cNvPr id="5" name="Footer Placeholder 4"/>
          <p:cNvSpPr>
            <a:spLocks noGrp="1"/>
          </p:cNvSpPr>
          <p:nvPr>
            <p:ph type="ftr" sz="quarter" idx="11"/>
          </p:nvPr>
        </p:nvSpPr>
        <p:spPr/>
        <p:txBody>
          <a:bodyPr/>
          <a:lstStyle/>
          <a:p>
            <a:r>
              <a:rPr lang="en-US"/>
              <a:t>© Copyrihgt BNGV®, 2011</a:t>
            </a:r>
          </a:p>
        </p:txBody>
      </p:sp>
      <p:sp>
        <p:nvSpPr>
          <p:cNvPr id="6" name="Slide Number Placeholder 5"/>
          <p:cNvSpPr>
            <a:spLocks noGrp="1"/>
          </p:cNvSpPr>
          <p:nvPr>
            <p:ph type="sldNum" sz="quarter" idx="12"/>
          </p:nvPr>
        </p:nvSpPr>
        <p:spPr/>
        <p:txBody>
          <a:bodyPr/>
          <a:lstStyle/>
          <a:p>
            <a:fld id="{D0A772D1-83A3-B240-99A7-2C969100CE41}" type="slidenum">
              <a: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4" name="Date Placeholder 3"/>
          <p:cNvSpPr>
            <a:spLocks noGrp="1"/>
          </p:cNvSpPr>
          <p:nvPr>
            <p:ph type="dt" sz="half" idx="10"/>
          </p:nvPr>
        </p:nvSpPr>
        <p:spPr/>
        <p:txBody>
          <a:bodyPr/>
          <a:lstStyle/>
          <a:p>
            <a:r>
              <a:rPr lang="tr-TR"/>
              <a:t>5/30/11</a:t>
            </a:r>
            <a:endParaRPr lang="en-US"/>
          </a:p>
        </p:txBody>
      </p:sp>
      <p:sp>
        <p:nvSpPr>
          <p:cNvPr id="5" name="Footer Placeholder 4"/>
          <p:cNvSpPr>
            <a:spLocks noGrp="1"/>
          </p:cNvSpPr>
          <p:nvPr>
            <p:ph type="ftr" sz="quarter" idx="11"/>
          </p:nvPr>
        </p:nvSpPr>
        <p:spPr/>
        <p:txBody>
          <a:bodyPr/>
          <a:lstStyle/>
          <a:p>
            <a:r>
              <a:rPr lang="en-US"/>
              <a:t>© Copyrihgt BNGV®, 2011</a:t>
            </a:r>
          </a:p>
        </p:txBody>
      </p:sp>
      <p:sp>
        <p:nvSpPr>
          <p:cNvPr id="6" name="Slide Number Placeholder 5"/>
          <p:cNvSpPr>
            <a:spLocks noGrp="1"/>
          </p:cNvSpPr>
          <p:nvPr>
            <p:ph type="sldNum" sz="quarter" idx="12"/>
          </p:nvPr>
        </p:nvSpPr>
        <p:spPr/>
        <p:txBody>
          <a:bodyPr/>
          <a:lstStyle/>
          <a:p>
            <a:fld id="{D0A772D1-83A3-B240-99A7-2C969100CE41}" type="slidenum">
              <a: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Click to edit Master title style</a:t>
            </a:r>
            <a:endParaRPr lang="en-US"/>
          </a:p>
        </p:txBody>
      </p:sp>
      <p:sp>
        <p:nvSpPr>
          <p:cNvPr id="3" name="Content Placeholder 2"/>
          <p:cNvSpPr>
            <a:spLocks noGrp="1"/>
          </p:cNvSpPr>
          <p:nvPr>
            <p:ph idx="1"/>
          </p:nvPr>
        </p:nvSpPr>
        <p:spPr/>
        <p:txBody>
          <a:body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4" name="Date Placeholder 3"/>
          <p:cNvSpPr>
            <a:spLocks noGrp="1"/>
          </p:cNvSpPr>
          <p:nvPr>
            <p:ph type="dt" sz="half" idx="10"/>
          </p:nvPr>
        </p:nvSpPr>
        <p:spPr/>
        <p:txBody>
          <a:bodyPr/>
          <a:lstStyle/>
          <a:p>
            <a:r>
              <a:rPr lang="tr-TR"/>
              <a:t>5/30/11</a:t>
            </a:r>
            <a:endParaRPr lang="en-US"/>
          </a:p>
        </p:txBody>
      </p:sp>
      <p:sp>
        <p:nvSpPr>
          <p:cNvPr id="5" name="Footer Placeholder 4"/>
          <p:cNvSpPr>
            <a:spLocks noGrp="1"/>
          </p:cNvSpPr>
          <p:nvPr>
            <p:ph type="ftr" sz="quarter" idx="11"/>
          </p:nvPr>
        </p:nvSpPr>
        <p:spPr/>
        <p:txBody>
          <a:bodyPr/>
          <a:lstStyle/>
          <a:p>
            <a:r>
              <a:rPr lang="en-US"/>
              <a:t>© Copyrihgt BNGV®, 2011</a:t>
            </a:r>
          </a:p>
        </p:txBody>
      </p:sp>
      <p:sp>
        <p:nvSpPr>
          <p:cNvPr id="6" name="Slide Number Placeholder 5"/>
          <p:cNvSpPr>
            <a:spLocks noGrp="1"/>
          </p:cNvSpPr>
          <p:nvPr>
            <p:ph type="sldNum" sz="quarter" idx="12"/>
          </p:nvPr>
        </p:nvSpPr>
        <p:spPr/>
        <p:txBody>
          <a:bodyPr/>
          <a:lstStyle/>
          <a:p>
            <a:fld id="{D0A772D1-83A3-B240-99A7-2C969100CE41}" type="slidenum">
              <a: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Click to edit Master text styles</a:t>
            </a:r>
          </a:p>
        </p:txBody>
      </p:sp>
      <p:sp>
        <p:nvSpPr>
          <p:cNvPr id="4" name="Date Placeholder 3"/>
          <p:cNvSpPr>
            <a:spLocks noGrp="1"/>
          </p:cNvSpPr>
          <p:nvPr>
            <p:ph type="dt" sz="half" idx="10"/>
          </p:nvPr>
        </p:nvSpPr>
        <p:spPr/>
        <p:txBody>
          <a:bodyPr/>
          <a:lstStyle/>
          <a:p>
            <a:r>
              <a:rPr lang="tr-TR"/>
              <a:t>5/30/11</a:t>
            </a:r>
            <a:endParaRPr lang="en-US"/>
          </a:p>
        </p:txBody>
      </p:sp>
      <p:sp>
        <p:nvSpPr>
          <p:cNvPr id="5" name="Footer Placeholder 4"/>
          <p:cNvSpPr>
            <a:spLocks noGrp="1"/>
          </p:cNvSpPr>
          <p:nvPr>
            <p:ph type="ftr" sz="quarter" idx="11"/>
          </p:nvPr>
        </p:nvSpPr>
        <p:spPr/>
        <p:txBody>
          <a:bodyPr/>
          <a:lstStyle/>
          <a:p>
            <a:r>
              <a:rPr lang="en-US"/>
              <a:t>© Copyrihgt BNGV®, 2011</a:t>
            </a:r>
          </a:p>
        </p:txBody>
      </p:sp>
      <p:sp>
        <p:nvSpPr>
          <p:cNvPr id="6" name="Slide Number Placeholder 5"/>
          <p:cNvSpPr>
            <a:spLocks noGrp="1"/>
          </p:cNvSpPr>
          <p:nvPr>
            <p:ph type="sldNum" sz="quarter" idx="12"/>
          </p:nvPr>
        </p:nvSpPr>
        <p:spPr/>
        <p:txBody>
          <a:bodyPr/>
          <a:lstStyle/>
          <a:p>
            <a:fld id="{D0A772D1-83A3-B240-99A7-2C969100CE41}" type="slidenum">
              <a: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5" name="Date Placeholder 4"/>
          <p:cNvSpPr>
            <a:spLocks noGrp="1"/>
          </p:cNvSpPr>
          <p:nvPr>
            <p:ph type="dt" sz="half" idx="10"/>
          </p:nvPr>
        </p:nvSpPr>
        <p:spPr/>
        <p:txBody>
          <a:bodyPr/>
          <a:lstStyle/>
          <a:p>
            <a:r>
              <a:rPr lang="tr-TR"/>
              <a:t>5/30/11</a:t>
            </a:r>
            <a:endParaRPr lang="en-US"/>
          </a:p>
        </p:txBody>
      </p:sp>
      <p:sp>
        <p:nvSpPr>
          <p:cNvPr id="6" name="Footer Placeholder 5"/>
          <p:cNvSpPr>
            <a:spLocks noGrp="1"/>
          </p:cNvSpPr>
          <p:nvPr>
            <p:ph type="ftr" sz="quarter" idx="11"/>
          </p:nvPr>
        </p:nvSpPr>
        <p:spPr/>
        <p:txBody>
          <a:bodyPr/>
          <a:lstStyle/>
          <a:p>
            <a:r>
              <a:rPr lang="en-US"/>
              <a:t>© Copyrihgt BNGV®, 2011</a:t>
            </a:r>
          </a:p>
        </p:txBody>
      </p:sp>
      <p:sp>
        <p:nvSpPr>
          <p:cNvPr id="7" name="Slide Number Placeholder 6"/>
          <p:cNvSpPr>
            <a:spLocks noGrp="1"/>
          </p:cNvSpPr>
          <p:nvPr>
            <p:ph type="sldNum" sz="quarter" idx="12"/>
          </p:nvPr>
        </p:nvSpPr>
        <p:spPr/>
        <p:txBody>
          <a:bodyPr/>
          <a:lstStyle/>
          <a:p>
            <a:fld id="{D0A772D1-83A3-B240-99A7-2C969100CE41}" type="slidenum">
              <a: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7" name="Date Placeholder 6"/>
          <p:cNvSpPr>
            <a:spLocks noGrp="1"/>
          </p:cNvSpPr>
          <p:nvPr>
            <p:ph type="dt" sz="half" idx="10"/>
          </p:nvPr>
        </p:nvSpPr>
        <p:spPr/>
        <p:txBody>
          <a:bodyPr/>
          <a:lstStyle/>
          <a:p>
            <a:r>
              <a:rPr lang="tr-TR"/>
              <a:t>5/30/11</a:t>
            </a:r>
            <a:endParaRPr lang="en-US"/>
          </a:p>
        </p:txBody>
      </p:sp>
      <p:sp>
        <p:nvSpPr>
          <p:cNvPr id="8" name="Footer Placeholder 7"/>
          <p:cNvSpPr>
            <a:spLocks noGrp="1"/>
          </p:cNvSpPr>
          <p:nvPr>
            <p:ph type="ftr" sz="quarter" idx="11"/>
          </p:nvPr>
        </p:nvSpPr>
        <p:spPr/>
        <p:txBody>
          <a:bodyPr/>
          <a:lstStyle/>
          <a:p>
            <a:r>
              <a:rPr lang="en-US"/>
              <a:t>© Copyrihgt BNGV®, 2011</a:t>
            </a:r>
          </a:p>
        </p:txBody>
      </p:sp>
      <p:sp>
        <p:nvSpPr>
          <p:cNvPr id="9" name="Slide Number Placeholder 8"/>
          <p:cNvSpPr>
            <a:spLocks noGrp="1"/>
          </p:cNvSpPr>
          <p:nvPr>
            <p:ph type="sldNum" sz="quarter" idx="12"/>
          </p:nvPr>
        </p:nvSpPr>
        <p:spPr/>
        <p:txBody>
          <a:bodyPr/>
          <a:lstStyle/>
          <a:p>
            <a:fld id="{D0A772D1-83A3-B240-99A7-2C969100CE41}" type="slidenum">
              <a: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Click to edit Master title style</a:t>
            </a:r>
            <a:endParaRPr lang="en-US"/>
          </a:p>
        </p:txBody>
      </p:sp>
      <p:sp>
        <p:nvSpPr>
          <p:cNvPr id="3" name="Date Placeholder 2"/>
          <p:cNvSpPr>
            <a:spLocks noGrp="1"/>
          </p:cNvSpPr>
          <p:nvPr>
            <p:ph type="dt" sz="half" idx="10"/>
          </p:nvPr>
        </p:nvSpPr>
        <p:spPr/>
        <p:txBody>
          <a:bodyPr/>
          <a:lstStyle/>
          <a:p>
            <a:r>
              <a:rPr lang="tr-TR"/>
              <a:t>5/30/11</a:t>
            </a:r>
            <a:endParaRPr lang="en-US"/>
          </a:p>
        </p:txBody>
      </p:sp>
      <p:sp>
        <p:nvSpPr>
          <p:cNvPr id="4" name="Footer Placeholder 3"/>
          <p:cNvSpPr>
            <a:spLocks noGrp="1"/>
          </p:cNvSpPr>
          <p:nvPr>
            <p:ph type="ftr" sz="quarter" idx="11"/>
          </p:nvPr>
        </p:nvSpPr>
        <p:spPr/>
        <p:txBody>
          <a:bodyPr/>
          <a:lstStyle/>
          <a:p>
            <a:r>
              <a:rPr lang="en-US"/>
              <a:t>© Copyrihgt BNGV®, 2011</a:t>
            </a:r>
          </a:p>
        </p:txBody>
      </p:sp>
      <p:sp>
        <p:nvSpPr>
          <p:cNvPr id="5" name="Slide Number Placeholder 4"/>
          <p:cNvSpPr>
            <a:spLocks noGrp="1"/>
          </p:cNvSpPr>
          <p:nvPr>
            <p:ph type="sldNum" sz="quarter" idx="12"/>
          </p:nvPr>
        </p:nvSpPr>
        <p:spPr/>
        <p:txBody>
          <a:bodyPr/>
          <a:lstStyle/>
          <a:p>
            <a:fld id="{D0A772D1-83A3-B240-99A7-2C969100CE41}" type="slidenum">
              <a: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tr-TR"/>
              <a:t>5/30/11</a:t>
            </a:r>
            <a:endParaRPr lang="en-US"/>
          </a:p>
        </p:txBody>
      </p:sp>
      <p:sp>
        <p:nvSpPr>
          <p:cNvPr id="3" name="Footer Placeholder 2"/>
          <p:cNvSpPr>
            <a:spLocks noGrp="1"/>
          </p:cNvSpPr>
          <p:nvPr>
            <p:ph type="ftr" sz="quarter" idx="11"/>
          </p:nvPr>
        </p:nvSpPr>
        <p:spPr/>
        <p:txBody>
          <a:bodyPr/>
          <a:lstStyle/>
          <a:p>
            <a:r>
              <a:rPr lang="en-US"/>
              <a:t>© Copyrihgt BNGV®, 2011</a:t>
            </a:r>
          </a:p>
        </p:txBody>
      </p:sp>
      <p:sp>
        <p:nvSpPr>
          <p:cNvPr id="4" name="Slide Number Placeholder 3"/>
          <p:cNvSpPr>
            <a:spLocks noGrp="1"/>
          </p:cNvSpPr>
          <p:nvPr>
            <p:ph type="sldNum" sz="quarter" idx="12"/>
          </p:nvPr>
        </p:nvSpPr>
        <p:spPr/>
        <p:txBody>
          <a:bodyPr/>
          <a:lstStyle/>
          <a:p>
            <a:fld id="{D0A772D1-83A3-B240-99A7-2C969100CE41}" type="slidenum">
              <a: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Click to edit Master text styles</a:t>
            </a:r>
          </a:p>
        </p:txBody>
      </p:sp>
      <p:sp>
        <p:nvSpPr>
          <p:cNvPr id="5" name="Date Placeholder 4"/>
          <p:cNvSpPr>
            <a:spLocks noGrp="1"/>
          </p:cNvSpPr>
          <p:nvPr>
            <p:ph type="dt" sz="half" idx="10"/>
          </p:nvPr>
        </p:nvSpPr>
        <p:spPr/>
        <p:txBody>
          <a:bodyPr/>
          <a:lstStyle/>
          <a:p>
            <a:r>
              <a:rPr lang="tr-TR"/>
              <a:t>5/30/11</a:t>
            </a:r>
            <a:endParaRPr lang="en-US"/>
          </a:p>
        </p:txBody>
      </p:sp>
      <p:sp>
        <p:nvSpPr>
          <p:cNvPr id="6" name="Footer Placeholder 5"/>
          <p:cNvSpPr>
            <a:spLocks noGrp="1"/>
          </p:cNvSpPr>
          <p:nvPr>
            <p:ph type="ftr" sz="quarter" idx="11"/>
          </p:nvPr>
        </p:nvSpPr>
        <p:spPr/>
        <p:txBody>
          <a:bodyPr/>
          <a:lstStyle/>
          <a:p>
            <a:r>
              <a:rPr lang="en-US"/>
              <a:t>© Copyrihgt BNGV®, 2011</a:t>
            </a:r>
          </a:p>
        </p:txBody>
      </p:sp>
      <p:sp>
        <p:nvSpPr>
          <p:cNvPr id="7" name="Slide Number Placeholder 6"/>
          <p:cNvSpPr>
            <a:spLocks noGrp="1"/>
          </p:cNvSpPr>
          <p:nvPr>
            <p:ph type="sldNum" sz="quarter" idx="12"/>
          </p:nvPr>
        </p:nvSpPr>
        <p:spPr/>
        <p:txBody>
          <a:bodyPr/>
          <a:lstStyle/>
          <a:p>
            <a:fld id="{D0A772D1-83A3-B240-99A7-2C969100CE41}" type="slidenum">
              <a: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Click to edit Master text styles</a:t>
            </a:r>
          </a:p>
        </p:txBody>
      </p:sp>
      <p:sp>
        <p:nvSpPr>
          <p:cNvPr id="5" name="Date Placeholder 4"/>
          <p:cNvSpPr>
            <a:spLocks noGrp="1"/>
          </p:cNvSpPr>
          <p:nvPr>
            <p:ph type="dt" sz="half" idx="10"/>
          </p:nvPr>
        </p:nvSpPr>
        <p:spPr/>
        <p:txBody>
          <a:bodyPr/>
          <a:lstStyle/>
          <a:p>
            <a:r>
              <a:rPr lang="tr-TR"/>
              <a:t>5/30/11</a:t>
            </a:r>
            <a:endParaRPr lang="en-US"/>
          </a:p>
        </p:txBody>
      </p:sp>
      <p:sp>
        <p:nvSpPr>
          <p:cNvPr id="6" name="Footer Placeholder 5"/>
          <p:cNvSpPr>
            <a:spLocks noGrp="1"/>
          </p:cNvSpPr>
          <p:nvPr>
            <p:ph type="ftr" sz="quarter" idx="11"/>
          </p:nvPr>
        </p:nvSpPr>
        <p:spPr/>
        <p:txBody>
          <a:bodyPr/>
          <a:lstStyle/>
          <a:p>
            <a:r>
              <a:rPr lang="en-US"/>
              <a:t>© Copyrihgt BNGV®, 2011</a:t>
            </a:r>
          </a:p>
        </p:txBody>
      </p:sp>
      <p:sp>
        <p:nvSpPr>
          <p:cNvPr id="7" name="Slide Number Placeholder 6"/>
          <p:cNvSpPr>
            <a:spLocks noGrp="1"/>
          </p:cNvSpPr>
          <p:nvPr>
            <p:ph type="sldNum" sz="quarter" idx="12"/>
          </p:nvPr>
        </p:nvSpPr>
        <p:spPr/>
        <p:txBody>
          <a:bodyPr/>
          <a:lstStyle/>
          <a:p>
            <a:fld id="{D0A772D1-83A3-B240-99A7-2C969100CE41}" type="slidenum">
              <a: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tr-TR"/>
              <a:t>5/30/11</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 Copyrihgt BNGV®, 2011</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A772D1-83A3-B240-99A7-2C969100CE41}" type="slidenum">
              <a: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image" Target="../media/image1.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image" Target="../media/image3.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image" Target="../media/image4.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US"/>
              <a:t>Kendini Geliştirme Amaçlı</a:t>
            </a:r>
            <a:br>
              <a:rPr lang="en-US"/>
            </a:br>
            <a:r>
              <a:rPr lang="en-US" sz="3600"/>
              <a:t>Hızlı Dönüşüm Kampı </a:t>
            </a:r>
            <a:r>
              <a:rPr lang="en-US" sz="1600"/>
              <a:t>(v 5.0)</a:t>
            </a:r>
            <a:endParaRPr lang="en-US" sz="3600"/>
          </a:p>
        </p:txBody>
      </p:sp>
      <p:sp>
        <p:nvSpPr>
          <p:cNvPr id="8" name="Subtitle 7"/>
          <p:cNvSpPr>
            <a:spLocks noGrp="1"/>
          </p:cNvSpPr>
          <p:nvPr>
            <p:ph type="subTitle" idx="1"/>
          </p:nvPr>
        </p:nvSpPr>
        <p:spPr>
          <a:xfrm>
            <a:off x="685800" y="3886200"/>
            <a:ext cx="7772400" cy="1752600"/>
          </a:xfrm>
        </p:spPr>
        <p:txBody>
          <a:bodyPr>
            <a:normAutofit/>
          </a:bodyPr>
          <a:lstStyle/>
          <a:p>
            <a:r>
              <a:rPr lang="en-US" sz="1800"/>
              <a:t>Doğarken beraberimizde getirdiğimiz genetik mirasımız “öğrenmek”tir.</a:t>
            </a:r>
          </a:p>
          <a:p>
            <a:r>
              <a:rPr lang="en-US" sz="1800"/>
              <a:t>Aynen soluma, sindirme, üreme gibi öğrenmek de doğaldır.</a:t>
            </a:r>
          </a:p>
          <a:p>
            <a:r>
              <a:rPr lang="en-US" sz="1800"/>
              <a:t>Kişinin kendini değiştirip geliştirmesi için de en iyi metot, kendi hızında, kendi uygun zamanlarında, kendi ihtiyaçlarına göre “öğrenmek”tir.</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5638800" cy="597566"/>
          </a:xfrm>
        </p:spPr>
        <p:txBody>
          <a:bodyPr>
            <a:normAutofit/>
          </a:bodyPr>
          <a:lstStyle/>
          <a:p>
            <a:r>
              <a:rPr lang="en-US" sz="1778"/>
              <a:t>Önce Beni Oku! </a:t>
            </a:r>
            <a:r>
              <a:rPr lang="en-US" sz="1200"/>
              <a:t>(Read Me First!)</a:t>
            </a:r>
          </a:p>
        </p:txBody>
      </p:sp>
      <p:sp>
        <p:nvSpPr>
          <p:cNvPr id="5" name="Vertical Text Placeholder 4"/>
          <p:cNvSpPr>
            <a:spLocks noGrp="1"/>
          </p:cNvSpPr>
          <p:nvPr>
            <p:ph type="body" orient="vert" idx="1"/>
          </p:nvPr>
        </p:nvSpPr>
        <p:spPr>
          <a:xfrm>
            <a:off x="0" y="597566"/>
            <a:ext cx="5638800" cy="5758784"/>
          </a:xfrm>
        </p:spPr>
        <p:txBody>
          <a:bodyPr vert="horz" anchor="t" anchorCtr="0">
            <a:normAutofit/>
          </a:bodyPr>
          <a:lstStyle/>
          <a:p>
            <a:r>
              <a:rPr lang="en-US" sz="1600"/>
              <a:t>Bu eğitim paketi tamamen Kendi Kendine Öğrenme (KKÖ) metoduna göre tasarlanmıştır.</a:t>
            </a:r>
          </a:p>
          <a:p>
            <a:r>
              <a:rPr lang="en-US" sz="1600"/>
              <a:t>KKÖ, öğrenilmek istenileni iyi bilen birilerinden yardım almadan, kapalı bir odada tek başına yapılan bir iş değildir.</a:t>
            </a:r>
          </a:p>
          <a:p>
            <a:r>
              <a:rPr lang="en-US" sz="1600"/>
              <a:t>Aksine, birisinin size öğretmesinden daha fazla kaynaktan (bilen kişiler, okuma malzemeleri, görsel / işitsel malzeme, aynı yoldan geçmiş -hatta damdan düşmüş </a:t>
            </a:r>
            <a:r>
              <a:rPr lang="en-US" sz="1600">
                <a:sym typeface="Wingdings"/>
              </a:rPr>
              <a:t>- kişiler, internet ve benzer kaynaklar) yararlanabilirsiniz. Bu tam bir öğrenme kaynakları özgürlüğüdür.</a:t>
            </a:r>
          </a:p>
          <a:p>
            <a:r>
              <a:rPr lang="en-US" sz="1600">
                <a:sym typeface="Wingdings"/>
              </a:rPr>
              <a:t>Bir soru aklınıza takılabilir: “</a:t>
            </a:r>
            <a:r>
              <a:rPr lang="en-US" sz="1600" i="1">
                <a:sym typeface="Wingdings"/>
              </a:rPr>
              <a:t>Uzman bir kişi (öğretmen), benim neleri öğrenmem gerektiğini ve sonra da gereken kaynakları, nasıl belleğimde tutacağımı, nasıl egzersiz yapmam gerektiğini ve sonunda da öğrenip öğrenmediğimi sınasa, bu daha iyi olmaz mı?</a:t>
            </a:r>
            <a:r>
              <a:rPr lang="en-US" sz="1600">
                <a:sym typeface="Wingdings"/>
              </a:rPr>
              <a:t>”</a:t>
            </a:r>
          </a:p>
          <a:p>
            <a:r>
              <a:rPr lang="en-US" sz="1600">
                <a:sym typeface="Wingdings"/>
              </a:rPr>
              <a:t>Cevap: Hayır katiyen daha iyi olmaz. Bakın niçin!</a:t>
            </a:r>
          </a:p>
          <a:p>
            <a:pPr marL="654050" lvl="1">
              <a:buFont typeface="+mj-lt"/>
              <a:buAutoNum type="arabicPeriod"/>
            </a:pPr>
            <a:r>
              <a:rPr lang="en-US" sz="1600">
                <a:sym typeface="Wingdings"/>
              </a:rPr>
              <a:t>Kişilerin öğrenme ihtiyaçları (yani neleri öğrenmeleri </a:t>
            </a:r>
            <a:r>
              <a:rPr lang="en-US" sz="1500">
                <a:sym typeface="Wingdings"/>
              </a:rPr>
              <a:t>gerektiği), kişiden kişiye değişiktir. Hatta, herkesin bilmesi gereken bilgi ve beceriler dahi herkeste farklılık gösterebilir. Örneğin, yabancı dil böyledir. Herkesin yabancı dile niçin ihtiyaç duyduğu bir diğerinden farklı olabilir.</a:t>
            </a:r>
            <a:endParaRPr lang="en-US" sz="1600"/>
          </a:p>
        </p:txBody>
      </p:sp>
      <p:sp>
        <p:nvSpPr>
          <p:cNvPr id="6" name="Date Placeholder 5"/>
          <p:cNvSpPr>
            <a:spLocks noGrp="1"/>
          </p:cNvSpPr>
          <p:nvPr>
            <p:ph type="dt" sz="half" idx="10"/>
          </p:nvPr>
        </p:nvSpPr>
        <p:spPr/>
        <p:txBody>
          <a:bodyPr/>
          <a:lstStyle/>
          <a:p>
            <a:r>
              <a:rPr lang="tr-TR"/>
              <a:t>5/30/11</a:t>
            </a:r>
            <a:endParaRPr lang="en-US"/>
          </a:p>
        </p:txBody>
      </p:sp>
      <p:sp>
        <p:nvSpPr>
          <p:cNvPr id="7" name="Slide Number Placeholder 6"/>
          <p:cNvSpPr>
            <a:spLocks noGrp="1"/>
          </p:cNvSpPr>
          <p:nvPr>
            <p:ph type="sldNum" sz="quarter" idx="12"/>
          </p:nvPr>
        </p:nvSpPr>
        <p:spPr/>
        <p:txBody>
          <a:bodyPr/>
          <a:lstStyle/>
          <a:p>
            <a:fld id="{D0A772D1-83A3-B240-99A7-2C969100CE41}" type="slidenum">
              <a:rPr/>
              <a:pPr/>
              <a:t>2</a:t>
            </a:fld>
            <a:endParaRPr lang="en-US"/>
          </a:p>
        </p:txBody>
      </p:sp>
      <p:sp>
        <p:nvSpPr>
          <p:cNvPr id="8" name="Footer Placeholder 7"/>
          <p:cNvSpPr>
            <a:spLocks noGrp="1"/>
          </p:cNvSpPr>
          <p:nvPr>
            <p:ph type="ftr" sz="quarter" idx="11"/>
          </p:nvPr>
        </p:nvSpPr>
        <p:spPr/>
        <p:txBody>
          <a:bodyPr/>
          <a:lstStyle/>
          <a:p>
            <a:r>
              <a:rPr lang="en-US"/>
              <a:t>© Copyrihgt BNGV®, 2011</a:t>
            </a:r>
          </a:p>
        </p:txBody>
      </p:sp>
      <p:pic>
        <p:nvPicPr>
          <p:cNvPr id="9" name="Picture 8" descr="panda19.jpg"/>
          <p:cNvPicPr>
            <a:picLocks noChangeAspect="1"/>
          </p:cNvPicPr>
          <p:nvPr/>
        </p:nvPicPr>
        <p:blipFill>
          <a:blip r:embed="rId2"/>
          <a:stretch>
            <a:fillRect/>
          </a:stretch>
        </p:blipFill>
        <p:spPr>
          <a:xfrm rot="16200000">
            <a:off x="5058057" y="1336957"/>
            <a:ext cx="4666686" cy="3505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5638800" cy="597566"/>
          </a:xfrm>
        </p:spPr>
        <p:txBody>
          <a:bodyPr>
            <a:normAutofit/>
          </a:bodyPr>
          <a:lstStyle/>
          <a:p>
            <a:r>
              <a:rPr lang="en-US" sz="1778"/>
              <a:t>Önce Beni Oku! (Read Me First!)</a:t>
            </a:r>
          </a:p>
        </p:txBody>
      </p:sp>
      <p:sp>
        <p:nvSpPr>
          <p:cNvPr id="5" name="Vertical Text Placeholder 4"/>
          <p:cNvSpPr>
            <a:spLocks noGrp="1"/>
          </p:cNvSpPr>
          <p:nvPr>
            <p:ph type="body" orient="vert" idx="1"/>
          </p:nvPr>
        </p:nvSpPr>
        <p:spPr>
          <a:xfrm>
            <a:off x="0" y="597566"/>
            <a:ext cx="6019800" cy="5758784"/>
          </a:xfrm>
        </p:spPr>
        <p:txBody>
          <a:bodyPr vert="horz" anchor="t" anchorCtr="0">
            <a:normAutofit/>
          </a:bodyPr>
          <a:lstStyle/>
          <a:p>
            <a:pPr marL="774700" lvl="1" indent="0">
              <a:lnSpc>
                <a:spcPct val="110000"/>
              </a:lnSpc>
              <a:spcBef>
                <a:spcPts val="600"/>
              </a:spcBef>
              <a:buNone/>
            </a:pPr>
            <a:r>
              <a:rPr lang="en-US" sz="1500">
                <a:sym typeface="Wingdings"/>
              </a:rPr>
              <a:t>Turist olarak bir yere giden kişinin öğrenme ihtiyacı, alış-veriş, yemek ısmarlama ve yol sormaktan ibaret iken, bir hastaya refakat için giden kişinin ihtiyacı, okumak için uzun süreli giden kişinin ihtiyacı ya da diplomat olarak gidecek kişinin ihtiyacı hep birbirinden farklıdır.</a:t>
            </a:r>
          </a:p>
          <a:p>
            <a:pPr marL="774700" lvl="1" indent="0">
              <a:lnSpc>
                <a:spcPct val="110000"/>
              </a:lnSpc>
              <a:spcBef>
                <a:spcPts val="600"/>
              </a:spcBef>
              <a:buNone/>
            </a:pPr>
            <a:r>
              <a:rPr lang="en-US" sz="1500">
                <a:sym typeface="Wingdings"/>
              </a:rPr>
              <a:t>Neredeyse insan sayısı kadar farklı ihtiyaç olacağına göre, bunu ancak en iyi kişinin kendisi bilebilir. Tüm bu ihtiyaçları bilebilecek bir öğretmen bulmak oldukça güçtür ve de herhalde çok da pahalıdır.</a:t>
            </a:r>
          </a:p>
          <a:p>
            <a:pPr marL="774700" lvl="1" indent="-304800">
              <a:lnSpc>
                <a:spcPct val="110000"/>
              </a:lnSpc>
              <a:spcBef>
                <a:spcPts val="600"/>
              </a:spcBef>
              <a:buFont typeface="+mj-lt"/>
              <a:buAutoNum type="arabicPeriod" startAt="2"/>
            </a:pPr>
            <a:r>
              <a:rPr lang="en-US" sz="1500">
                <a:sym typeface="Wingdings"/>
              </a:rPr>
              <a:t>Herkes aynı hızda öğrenemez. Bu kişisel öğrenme profiline, ön bilgilerin düzeyine ve içinde bulunduğu çevreye (yardımlaşma imkanlarının olup olmaması gibi) bağlıdır. Öğretmen ise bütün bu faktörleri bilemeyebilir; bilse dahi toplu öğretme sırasında dikkate alamayabilir.</a:t>
            </a:r>
          </a:p>
          <a:p>
            <a:pPr marL="774700" lvl="1" indent="-304800">
              <a:lnSpc>
                <a:spcPct val="110000"/>
              </a:lnSpc>
              <a:spcBef>
                <a:spcPts val="600"/>
              </a:spcBef>
              <a:buFont typeface="+mj-lt"/>
              <a:buAutoNum type="arabicPeriod" startAt="2"/>
            </a:pPr>
            <a:r>
              <a:rPr lang="en-US" sz="1500">
                <a:sym typeface="Wingdings"/>
              </a:rPr>
              <a:t>Herkesin öğrenmek için uygun zamanları aynı olmayabilir. Bir yandan çalışıp bir yandan da bir şey öğrenmek isteyen kişiyle, bütün günü boş bir kişinin durumu farklıdır.</a:t>
            </a:r>
          </a:p>
          <a:p>
            <a:pPr marL="774700" lvl="1" indent="-304800">
              <a:lnSpc>
                <a:spcPct val="110000"/>
              </a:lnSpc>
              <a:spcBef>
                <a:spcPts val="600"/>
              </a:spcBef>
              <a:buFont typeface="+mj-lt"/>
              <a:buAutoNum type="arabicPeriod" startAt="2"/>
            </a:pPr>
            <a:r>
              <a:rPr lang="en-US" sz="1500">
                <a:sym typeface="Wingdings"/>
              </a:rPr>
              <a:t>Ve nihayet, dünyaya gelirken en iyi öğretmeni de içimizde beraber getiriyoruz. Bu, olağanüstü öğrenebilme yeteneğimizdir. Bu yetenek bize sadece bilgi ve beceri öğrenmek için değil, varlığımızı ve türümüzü sürdürebilmemiz için verilmiştir.</a:t>
            </a:r>
            <a:endParaRPr lang="en-US" sz="1500"/>
          </a:p>
        </p:txBody>
      </p:sp>
      <p:sp>
        <p:nvSpPr>
          <p:cNvPr id="6" name="Date Placeholder 5"/>
          <p:cNvSpPr>
            <a:spLocks noGrp="1"/>
          </p:cNvSpPr>
          <p:nvPr>
            <p:ph type="dt" sz="half" idx="10"/>
          </p:nvPr>
        </p:nvSpPr>
        <p:spPr/>
        <p:txBody>
          <a:bodyPr/>
          <a:lstStyle/>
          <a:p>
            <a:r>
              <a:rPr lang="tr-TR"/>
              <a:t>5/30/11</a:t>
            </a:r>
            <a:endParaRPr lang="en-US"/>
          </a:p>
        </p:txBody>
      </p:sp>
      <p:sp>
        <p:nvSpPr>
          <p:cNvPr id="7" name="Slide Number Placeholder 6"/>
          <p:cNvSpPr>
            <a:spLocks noGrp="1"/>
          </p:cNvSpPr>
          <p:nvPr>
            <p:ph type="sldNum" sz="quarter" idx="12"/>
          </p:nvPr>
        </p:nvSpPr>
        <p:spPr/>
        <p:txBody>
          <a:bodyPr/>
          <a:lstStyle/>
          <a:p>
            <a:fld id="{D0A772D1-83A3-B240-99A7-2C969100CE41}" type="slidenum">
              <a:rPr/>
              <a:pPr/>
              <a:t>3</a:t>
            </a:fld>
            <a:endParaRPr lang="en-US"/>
          </a:p>
        </p:txBody>
      </p:sp>
      <p:sp>
        <p:nvSpPr>
          <p:cNvPr id="8" name="Footer Placeholder 7"/>
          <p:cNvSpPr>
            <a:spLocks noGrp="1"/>
          </p:cNvSpPr>
          <p:nvPr>
            <p:ph type="ftr" sz="quarter" idx="11"/>
          </p:nvPr>
        </p:nvSpPr>
        <p:spPr/>
        <p:txBody>
          <a:bodyPr/>
          <a:lstStyle/>
          <a:p>
            <a:r>
              <a:rPr lang="en-US"/>
              <a:t>© Copyrihgt BNGV®, 2011</a:t>
            </a:r>
          </a:p>
        </p:txBody>
      </p:sp>
      <p:pic>
        <p:nvPicPr>
          <p:cNvPr id="9" name="Picture 8" descr="tea january.jpg"/>
          <p:cNvPicPr>
            <a:picLocks noChangeAspect="1"/>
          </p:cNvPicPr>
          <p:nvPr/>
        </p:nvPicPr>
        <p:blipFill>
          <a:blip r:embed="rId2"/>
          <a:stretch>
            <a:fillRect/>
          </a:stretch>
        </p:blipFill>
        <p:spPr>
          <a:xfrm rot="16200000">
            <a:off x="5494461" y="1767653"/>
            <a:ext cx="4174878" cy="3124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5638800" cy="597566"/>
          </a:xfrm>
        </p:spPr>
        <p:txBody>
          <a:bodyPr>
            <a:normAutofit/>
          </a:bodyPr>
          <a:lstStyle/>
          <a:p>
            <a:r>
              <a:rPr lang="en-US" sz="1778"/>
              <a:t>Önce Beni Oku! (Read Me First!)</a:t>
            </a:r>
          </a:p>
        </p:txBody>
      </p:sp>
      <p:sp>
        <p:nvSpPr>
          <p:cNvPr id="5" name="Vertical Text Placeholder 4"/>
          <p:cNvSpPr>
            <a:spLocks noGrp="1"/>
          </p:cNvSpPr>
          <p:nvPr>
            <p:ph type="body" orient="vert" idx="1"/>
          </p:nvPr>
        </p:nvSpPr>
        <p:spPr>
          <a:xfrm>
            <a:off x="0" y="597566"/>
            <a:ext cx="6019800" cy="5758784"/>
          </a:xfrm>
        </p:spPr>
        <p:txBody>
          <a:bodyPr vert="horz" anchor="t" anchorCtr="0">
            <a:normAutofit/>
          </a:bodyPr>
          <a:lstStyle/>
          <a:p>
            <a:pPr marL="374650" indent="-304800">
              <a:lnSpc>
                <a:spcPct val="110000"/>
              </a:lnSpc>
              <a:spcBef>
                <a:spcPts val="600"/>
              </a:spcBef>
            </a:pPr>
            <a:r>
              <a:rPr lang="en-US" sz="1600">
                <a:sym typeface="Wingdings"/>
              </a:rPr>
              <a:t>Bu eğitim paketi bir dizi powerpoint (ppt) sunum ve word belgesinden oluşan bir zincirdir.</a:t>
            </a:r>
          </a:p>
          <a:p>
            <a:pPr marL="374650" indent="-304800">
              <a:lnSpc>
                <a:spcPct val="110000"/>
              </a:lnSpc>
              <a:spcBef>
                <a:spcPts val="600"/>
              </a:spcBef>
            </a:pPr>
            <a:r>
              <a:rPr lang="en-US" sz="1600">
                <a:sym typeface="Wingdings"/>
              </a:rPr>
              <a:t>Zincirin her baklasının başında, o adım için bazı açıklamalar vardır. LÜTFEN BUNLARI TAM OLARAK OKUYUNUZ.</a:t>
            </a:r>
          </a:p>
          <a:p>
            <a:pPr marL="374650" indent="-304800">
              <a:lnSpc>
                <a:spcPct val="110000"/>
              </a:lnSpc>
              <a:spcBef>
                <a:spcPts val="600"/>
              </a:spcBef>
            </a:pPr>
            <a:r>
              <a:rPr lang="en-US" sz="1600">
                <a:sym typeface="Wingdings"/>
              </a:rPr>
              <a:t>Zincir baklalarının herhangi birisindeki bir zayıflık, tüm paketten beklenen yararı olumsuz etkileyebilecektir.</a:t>
            </a:r>
          </a:p>
          <a:p>
            <a:pPr marL="374650" indent="-304800">
              <a:lnSpc>
                <a:spcPct val="110000"/>
              </a:lnSpc>
              <a:spcBef>
                <a:spcPts val="600"/>
              </a:spcBef>
            </a:pPr>
            <a:r>
              <a:rPr lang="en-US" sz="1600">
                <a:sym typeface="Wingdings"/>
              </a:rPr>
              <a:t>Paketin tasarım ilkeleri şöyle özetlenebilir:</a:t>
            </a:r>
          </a:p>
          <a:p>
            <a:pPr marL="692150">
              <a:lnSpc>
                <a:spcPct val="110000"/>
              </a:lnSpc>
              <a:spcBef>
                <a:spcPts val="600"/>
              </a:spcBef>
              <a:buFont typeface="+mj-lt"/>
              <a:buAutoNum type="arabicPeriod"/>
            </a:pPr>
            <a:r>
              <a:rPr lang="en-US" sz="1600">
                <a:sym typeface="Wingdings"/>
              </a:rPr>
              <a:t>“</a:t>
            </a:r>
            <a:r>
              <a:rPr lang="en-US" sz="1400" i="1">
                <a:sym typeface="Wingdings"/>
              </a:rPr>
              <a:t>Öğrenme</a:t>
            </a:r>
            <a:r>
              <a:rPr lang="en-US" sz="1400">
                <a:sym typeface="Wingdings"/>
              </a:rPr>
              <a:t>” kavramı, alışkanlıklarımız nedeniyle neredeyse eşanlamlı hale geldiği “</a:t>
            </a:r>
            <a:r>
              <a:rPr lang="en-US" sz="1400" i="1">
                <a:sym typeface="Wingdings"/>
              </a:rPr>
              <a:t>okul, öğretmen, sınav, ezber vb</a:t>
            </a:r>
            <a:r>
              <a:rPr lang="en-US" sz="1400">
                <a:sym typeface="Wingdings"/>
              </a:rPr>
              <a:t>” kavramlarından daha geniş bir kavramdır. Yani; </a:t>
            </a:r>
          </a:p>
          <a:p>
            <a:pPr marL="654050" indent="-304800" algn="ctr">
              <a:lnSpc>
                <a:spcPct val="110000"/>
              </a:lnSpc>
              <a:spcBef>
                <a:spcPts val="600"/>
              </a:spcBef>
              <a:buNone/>
            </a:pPr>
            <a:r>
              <a:rPr lang="en-US" sz="1400">
                <a:solidFill>
                  <a:srgbClr val="FF0000"/>
                </a:solidFill>
                <a:sym typeface="Wingdings"/>
              </a:rPr>
              <a:t>“öğrenme” = yaşam sürdürme için ana araç</a:t>
            </a:r>
          </a:p>
          <a:p>
            <a:pPr marL="692150">
              <a:lnSpc>
                <a:spcPct val="110000"/>
              </a:lnSpc>
              <a:spcBef>
                <a:spcPts val="600"/>
              </a:spcBef>
              <a:buFont typeface="+mj-lt"/>
              <a:buAutoNum type="arabicPeriod" startAt="2"/>
            </a:pPr>
            <a:r>
              <a:rPr lang="en-US" sz="1400">
                <a:sym typeface="Wingdings"/>
              </a:rPr>
              <a:t>KKÖ için gereken “öğrenme” araçları içinde bazıları (</a:t>
            </a:r>
            <a:r>
              <a:rPr lang="en-US" sz="1400" i="1">
                <a:sym typeface="Wingdings"/>
              </a:rPr>
              <a:t>kısa ifade yoluyla iletişim, beyin fırtınası, doğru soru tekniği</a:t>
            </a:r>
            <a:r>
              <a:rPr lang="en-US" sz="1400">
                <a:sym typeface="Wingdings"/>
              </a:rPr>
              <a:t>) kritik önemdedir.</a:t>
            </a:r>
          </a:p>
          <a:p>
            <a:pPr marL="692150">
              <a:lnSpc>
                <a:spcPct val="110000"/>
              </a:lnSpc>
              <a:spcBef>
                <a:spcPts val="600"/>
              </a:spcBef>
              <a:buFont typeface="+mj-lt"/>
              <a:buAutoNum type="arabicPeriod" startAt="3"/>
            </a:pPr>
            <a:r>
              <a:rPr lang="en-US" sz="1400">
                <a:sym typeface="Wingdings"/>
              </a:rPr>
              <a:t>Kişiler, çevresi çeşitli </a:t>
            </a:r>
            <a:r>
              <a:rPr lang="en-US" sz="1400" i="1">
                <a:sym typeface="Wingdings"/>
              </a:rPr>
              <a:t>yetkinlikleri </a:t>
            </a:r>
            <a:r>
              <a:rPr lang="en-US" sz="1400">
                <a:sym typeface="Wingdings"/>
              </a:rPr>
              <a:t>ve </a:t>
            </a:r>
            <a:r>
              <a:rPr lang="en-US" sz="1400" i="1">
                <a:sym typeface="Wingdings"/>
              </a:rPr>
              <a:t>kısıtlarıyla </a:t>
            </a:r>
            <a:r>
              <a:rPr lang="en-US" sz="1400">
                <a:sym typeface="Wingdings"/>
              </a:rPr>
              <a:t>oluşturulmuş bir alan </a:t>
            </a:r>
            <a:r>
              <a:rPr lang="en-US" sz="1400" i="1">
                <a:sym typeface="Wingdings"/>
              </a:rPr>
              <a:t>(Yaşam Alanı) </a:t>
            </a:r>
            <a:r>
              <a:rPr lang="en-US" sz="1400">
                <a:sym typeface="Wingdings"/>
              </a:rPr>
              <a:t>içinde yaşarlar ve yaşamları boyunca karşılaştıkları tüm sorunlarını bu </a:t>
            </a:r>
            <a:r>
              <a:rPr lang="en-US" sz="1400" i="1">
                <a:sym typeface="Wingdings"/>
              </a:rPr>
              <a:t>yetkinlik </a:t>
            </a:r>
            <a:r>
              <a:rPr lang="en-US" sz="1400">
                <a:sym typeface="Wingdings"/>
              </a:rPr>
              <a:t>ve </a:t>
            </a:r>
            <a:r>
              <a:rPr lang="en-US" sz="1400" i="1">
                <a:sym typeface="Wingdings"/>
              </a:rPr>
              <a:t>kısıtlar’ın (Sorun Çözme Araçları)</a:t>
            </a:r>
            <a:r>
              <a:rPr lang="en-US" sz="1400">
                <a:sym typeface="Wingdings"/>
              </a:rPr>
              <a:t> </a:t>
            </a:r>
            <a:r>
              <a:rPr lang="en-US" sz="1400" i="1">
                <a:sym typeface="Wingdings"/>
              </a:rPr>
              <a:t>izin verdiği ölçülerde </a:t>
            </a:r>
            <a:r>
              <a:rPr lang="en-US" sz="1400">
                <a:sym typeface="Wingdings"/>
              </a:rPr>
              <a:t>çözmeye çalışırlar.</a:t>
            </a:r>
          </a:p>
          <a:p>
            <a:pPr marL="692150">
              <a:lnSpc>
                <a:spcPct val="110000"/>
              </a:lnSpc>
              <a:spcBef>
                <a:spcPts val="600"/>
              </a:spcBef>
              <a:buFont typeface="+mj-lt"/>
              <a:buAutoNum type="arabicPeriod" startAt="3"/>
            </a:pPr>
            <a:r>
              <a:rPr lang="en-US" sz="1400" i="1">
                <a:sym typeface="Wingdings"/>
              </a:rPr>
              <a:t>Yaşam Alanı </a:t>
            </a:r>
            <a:r>
              <a:rPr lang="en-US" sz="1400">
                <a:sym typeface="Wingdings"/>
              </a:rPr>
              <a:t>(YA) sınırları aynı zamanda kişinin </a:t>
            </a:r>
            <a:r>
              <a:rPr lang="en-US" sz="1400" i="1">
                <a:sym typeface="Wingdings"/>
              </a:rPr>
              <a:t>Sorun Çözme Kabiliyeti</a:t>
            </a:r>
            <a:r>
              <a:rPr lang="en-US" sz="1400">
                <a:sym typeface="Wingdings"/>
              </a:rPr>
              <a:t>’nin (SÇK) de sınırlarıdır. </a:t>
            </a:r>
          </a:p>
          <a:p>
            <a:pPr marL="692150">
              <a:lnSpc>
                <a:spcPct val="110000"/>
              </a:lnSpc>
              <a:spcBef>
                <a:spcPts val="600"/>
              </a:spcBef>
              <a:buFont typeface="+mj-lt"/>
              <a:buAutoNum type="arabicPeriod" startAt="5"/>
            </a:pPr>
            <a:r>
              <a:rPr lang="en-US" sz="1400">
                <a:sym typeface="Wingdings"/>
              </a:rPr>
              <a:t>Kişi, YA sınırlarını genişleterek daha mutluluk ve refahını artırabilir.</a:t>
            </a:r>
          </a:p>
          <a:p>
            <a:pPr marL="692150">
              <a:lnSpc>
                <a:spcPct val="110000"/>
              </a:lnSpc>
              <a:spcBef>
                <a:spcPts val="600"/>
              </a:spcBef>
              <a:buFont typeface="+mj-lt"/>
              <a:buAutoNum type="arabicPeriod" startAt="5"/>
            </a:pPr>
            <a:endParaRPr lang="en-US" sz="1400">
              <a:sym typeface="Wingdings"/>
            </a:endParaRPr>
          </a:p>
          <a:p>
            <a:pPr marL="692150">
              <a:lnSpc>
                <a:spcPct val="110000"/>
              </a:lnSpc>
              <a:spcBef>
                <a:spcPts val="600"/>
              </a:spcBef>
              <a:buFont typeface="+mj-lt"/>
              <a:buAutoNum type="arabicPeriod" startAt="5"/>
            </a:pPr>
            <a:endParaRPr lang="en-US" sz="1400">
              <a:sym typeface="Wingdings"/>
            </a:endParaRPr>
          </a:p>
        </p:txBody>
      </p:sp>
      <p:sp>
        <p:nvSpPr>
          <p:cNvPr id="6" name="Date Placeholder 5"/>
          <p:cNvSpPr>
            <a:spLocks noGrp="1"/>
          </p:cNvSpPr>
          <p:nvPr>
            <p:ph type="dt" sz="half" idx="10"/>
          </p:nvPr>
        </p:nvSpPr>
        <p:spPr/>
        <p:txBody>
          <a:bodyPr/>
          <a:lstStyle/>
          <a:p>
            <a:r>
              <a:rPr lang="tr-TR"/>
              <a:t>5/30/11</a:t>
            </a:r>
            <a:endParaRPr lang="en-US"/>
          </a:p>
        </p:txBody>
      </p:sp>
      <p:sp>
        <p:nvSpPr>
          <p:cNvPr id="7" name="Slide Number Placeholder 6"/>
          <p:cNvSpPr>
            <a:spLocks noGrp="1"/>
          </p:cNvSpPr>
          <p:nvPr>
            <p:ph type="sldNum" sz="quarter" idx="12"/>
          </p:nvPr>
        </p:nvSpPr>
        <p:spPr/>
        <p:txBody>
          <a:bodyPr/>
          <a:lstStyle/>
          <a:p>
            <a:fld id="{D0A772D1-83A3-B240-99A7-2C969100CE41}" type="slidenum">
              <a:rPr/>
              <a:pPr/>
              <a:t>4</a:t>
            </a:fld>
            <a:endParaRPr lang="en-US"/>
          </a:p>
        </p:txBody>
      </p:sp>
      <p:sp>
        <p:nvSpPr>
          <p:cNvPr id="8" name="Footer Placeholder 7"/>
          <p:cNvSpPr>
            <a:spLocks noGrp="1"/>
          </p:cNvSpPr>
          <p:nvPr>
            <p:ph type="ftr" sz="quarter" idx="11"/>
          </p:nvPr>
        </p:nvSpPr>
        <p:spPr/>
        <p:txBody>
          <a:bodyPr/>
          <a:lstStyle/>
          <a:p>
            <a:r>
              <a:rPr lang="en-US"/>
              <a:t>© Copyrihgt BNGV®, 2011</a:t>
            </a:r>
          </a:p>
        </p:txBody>
      </p:sp>
      <p:pic>
        <p:nvPicPr>
          <p:cNvPr id="9" name="Picture 8" descr="41.jpg"/>
          <p:cNvPicPr>
            <a:picLocks noChangeAspect="1"/>
          </p:cNvPicPr>
          <p:nvPr/>
        </p:nvPicPr>
        <p:blipFill>
          <a:blip r:embed="rId2"/>
          <a:stretch>
            <a:fillRect/>
          </a:stretch>
        </p:blipFill>
        <p:spPr>
          <a:xfrm>
            <a:off x="6059250" y="752475"/>
            <a:ext cx="3084749" cy="453072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5638800" cy="597566"/>
          </a:xfrm>
        </p:spPr>
        <p:txBody>
          <a:bodyPr>
            <a:normAutofit/>
          </a:bodyPr>
          <a:lstStyle/>
          <a:p>
            <a:r>
              <a:rPr lang="en-US" sz="1778"/>
              <a:t>Önce Beni Oku! (Read Me First!)</a:t>
            </a:r>
          </a:p>
        </p:txBody>
      </p:sp>
      <p:sp>
        <p:nvSpPr>
          <p:cNvPr id="5" name="Vertical Text Placeholder 4"/>
          <p:cNvSpPr>
            <a:spLocks noGrp="1"/>
          </p:cNvSpPr>
          <p:nvPr>
            <p:ph type="body" orient="vert" idx="1"/>
          </p:nvPr>
        </p:nvSpPr>
        <p:spPr>
          <a:xfrm>
            <a:off x="0" y="597566"/>
            <a:ext cx="4267200" cy="5758784"/>
          </a:xfrm>
        </p:spPr>
        <p:txBody>
          <a:bodyPr vert="horz" anchor="t" anchorCtr="0">
            <a:normAutofit/>
          </a:bodyPr>
          <a:lstStyle/>
          <a:p>
            <a:pPr marL="692150">
              <a:lnSpc>
                <a:spcPct val="110000"/>
              </a:lnSpc>
              <a:spcBef>
                <a:spcPts val="600"/>
              </a:spcBef>
              <a:buFont typeface="+mj-lt"/>
              <a:buAutoNum type="arabicPeriod" startAt="6"/>
            </a:pPr>
            <a:r>
              <a:rPr lang="en-US" sz="1400">
                <a:sym typeface="Wingdings"/>
              </a:rPr>
              <a:t>YA sınırlarını genişleterek refah ve mutluluğunu artırmak isteyen kişi bunu bir plan dahilinde yapabilir; bu plana </a:t>
            </a:r>
            <a:r>
              <a:rPr lang="en-US" sz="1400" i="1">
                <a:sym typeface="Wingdings"/>
              </a:rPr>
              <a:t>Bireysel değişim Planı </a:t>
            </a:r>
            <a:r>
              <a:rPr lang="en-US" sz="1400">
                <a:sym typeface="Wingdings"/>
              </a:rPr>
              <a:t>(BDP) denilebilir. Bunun için öncelikle YA’nın sınırlarını (yetkinlik ve kısıtlar) objektif olarak bilmelidirler. 360</a:t>
            </a:r>
            <a:r>
              <a:rPr lang="en-US" sz="1400" baseline="30000">
                <a:sym typeface="Wingdings"/>
              </a:rPr>
              <a:t>0</a:t>
            </a:r>
            <a:r>
              <a:rPr lang="en-US" sz="1400">
                <a:sym typeface="Wingdings"/>
              </a:rPr>
              <a:t> değerlendirme yöntemi bu nesnelliği sağlar.</a:t>
            </a:r>
          </a:p>
          <a:p>
            <a:pPr marL="692150">
              <a:lnSpc>
                <a:spcPct val="110000"/>
              </a:lnSpc>
              <a:spcBef>
                <a:spcPts val="600"/>
              </a:spcBef>
              <a:buFont typeface="+mj-lt"/>
              <a:buAutoNum type="arabicPeriod" startAt="6"/>
            </a:pPr>
            <a:r>
              <a:rPr lang="en-US" sz="1400">
                <a:sym typeface="Wingdings"/>
              </a:rPr>
              <a:t>BDP’nın hazırlanmış olması, bunun kişi tarafından mutlaka yerine getirileceği anlamına gelmez. Bu, kişinin içinde bulunduğu koşullara ve daha da çok alışkanlıklarını kırabilmedeki irade gücüne bağlıdır. Bu nedenle, kişiyi, taahhüt edeceği değişimlere zorlayabilecek araçlara gerek vardır. Bu, </a:t>
            </a:r>
            <a:r>
              <a:rPr lang="en-US" sz="1400" i="1">
                <a:sym typeface="Wingdings"/>
              </a:rPr>
              <a:t>Taahhüt Noterliği </a:t>
            </a:r>
            <a:r>
              <a:rPr lang="en-US" sz="1400">
                <a:sym typeface="Wingdings"/>
              </a:rPr>
              <a:t>adı verilen bir sistemle gerçekleştirilir.</a:t>
            </a:r>
          </a:p>
          <a:p>
            <a:pPr>
              <a:lnSpc>
                <a:spcPct val="110000"/>
              </a:lnSpc>
              <a:spcBef>
                <a:spcPts val="600"/>
              </a:spcBef>
            </a:pPr>
            <a:r>
              <a:rPr lang="en-US" sz="1600">
                <a:sym typeface="Wingdings"/>
              </a:rPr>
              <a:t>Bu tasarım ilkeleri uyarınca hazırlanmış olan paket aşağıdaki sıra içinde öğrenilecektir. Bu sıranın değiştirilmemesi ya da adım atlanmaması önerilir.</a:t>
            </a:r>
          </a:p>
          <a:p>
            <a:pPr marL="692150">
              <a:lnSpc>
                <a:spcPct val="110000"/>
              </a:lnSpc>
              <a:spcBef>
                <a:spcPts val="600"/>
              </a:spcBef>
              <a:buFont typeface="+mj-lt"/>
              <a:buAutoNum type="arabicPeriod" startAt="4"/>
            </a:pPr>
            <a:endParaRPr lang="en-US" sz="1400">
              <a:sym typeface="Wingdings"/>
            </a:endParaRPr>
          </a:p>
        </p:txBody>
      </p:sp>
      <p:sp>
        <p:nvSpPr>
          <p:cNvPr id="6" name="Date Placeholder 5"/>
          <p:cNvSpPr>
            <a:spLocks noGrp="1"/>
          </p:cNvSpPr>
          <p:nvPr>
            <p:ph type="dt" sz="half" idx="10"/>
          </p:nvPr>
        </p:nvSpPr>
        <p:spPr/>
        <p:txBody>
          <a:bodyPr/>
          <a:lstStyle/>
          <a:p>
            <a:r>
              <a:rPr lang="tr-TR"/>
              <a:t>5/30/11</a:t>
            </a:r>
            <a:endParaRPr lang="en-US"/>
          </a:p>
        </p:txBody>
      </p:sp>
      <p:sp>
        <p:nvSpPr>
          <p:cNvPr id="7" name="Slide Number Placeholder 6"/>
          <p:cNvSpPr>
            <a:spLocks noGrp="1"/>
          </p:cNvSpPr>
          <p:nvPr>
            <p:ph type="sldNum" sz="quarter" idx="12"/>
          </p:nvPr>
        </p:nvSpPr>
        <p:spPr/>
        <p:txBody>
          <a:bodyPr/>
          <a:lstStyle/>
          <a:p>
            <a:fld id="{D0A772D1-83A3-B240-99A7-2C969100CE41}" type="slidenum">
              <a:rPr/>
              <a:pPr/>
              <a:t>5</a:t>
            </a:fld>
            <a:endParaRPr lang="en-US"/>
          </a:p>
        </p:txBody>
      </p:sp>
      <p:sp>
        <p:nvSpPr>
          <p:cNvPr id="8" name="Footer Placeholder 7"/>
          <p:cNvSpPr>
            <a:spLocks noGrp="1"/>
          </p:cNvSpPr>
          <p:nvPr>
            <p:ph type="ftr" sz="quarter" idx="11"/>
          </p:nvPr>
        </p:nvSpPr>
        <p:spPr/>
        <p:txBody>
          <a:bodyPr/>
          <a:lstStyle/>
          <a:p>
            <a:r>
              <a:rPr lang="en-US"/>
              <a:t>© Copyrihgt BNGV®, 2011</a:t>
            </a:r>
          </a:p>
        </p:txBody>
      </p:sp>
      <p:pic>
        <p:nvPicPr>
          <p:cNvPr id="9" name="Picture 8" descr="Slayt41.JPG"/>
          <p:cNvPicPr>
            <a:picLocks noChangeAspect="1"/>
          </p:cNvPicPr>
          <p:nvPr/>
        </p:nvPicPr>
        <p:blipFill>
          <a:blip r:embed="rId2"/>
          <a:stretch>
            <a:fillRect/>
          </a:stretch>
        </p:blipFill>
        <p:spPr>
          <a:xfrm>
            <a:off x="4446690" y="1270000"/>
            <a:ext cx="4697310" cy="38989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tr-TR"/>
              <a:t>5/30/11</a:t>
            </a:r>
            <a:endParaRPr lang="en-US"/>
          </a:p>
        </p:txBody>
      </p:sp>
      <p:sp>
        <p:nvSpPr>
          <p:cNvPr id="5" name="Footer Placeholder 4"/>
          <p:cNvSpPr>
            <a:spLocks noGrp="1"/>
          </p:cNvSpPr>
          <p:nvPr>
            <p:ph type="ftr" sz="quarter" idx="11"/>
          </p:nvPr>
        </p:nvSpPr>
        <p:spPr/>
        <p:txBody>
          <a:bodyPr/>
          <a:lstStyle/>
          <a:p>
            <a:r>
              <a:rPr lang="en-US"/>
              <a:t>© Copyrihgt BNGV®, 2011</a:t>
            </a:r>
          </a:p>
        </p:txBody>
      </p:sp>
      <p:sp>
        <p:nvSpPr>
          <p:cNvPr id="6" name="Slide Number Placeholder 5"/>
          <p:cNvSpPr>
            <a:spLocks noGrp="1"/>
          </p:cNvSpPr>
          <p:nvPr>
            <p:ph type="sldNum" sz="quarter" idx="12"/>
          </p:nvPr>
        </p:nvSpPr>
        <p:spPr>
          <a:xfrm>
            <a:off x="5967622" y="5211078"/>
            <a:ext cx="2133600" cy="365125"/>
          </a:xfrm>
        </p:spPr>
        <p:txBody>
          <a:bodyPr/>
          <a:lstStyle/>
          <a:p>
            <a:fld id="{D0A772D1-83A3-B240-99A7-2C969100CE41}" type="slidenum">
              <a:rPr/>
              <a:pPr/>
              <a:t>6</a:t>
            </a:fld>
            <a:endParaRPr lang="en-US"/>
          </a:p>
        </p:txBody>
      </p:sp>
      <p:sp>
        <p:nvSpPr>
          <p:cNvPr id="11" name="TextBox 10"/>
          <p:cNvSpPr txBox="1"/>
          <p:nvPr/>
        </p:nvSpPr>
        <p:spPr>
          <a:xfrm>
            <a:off x="480378" y="364221"/>
            <a:ext cx="1591943" cy="338554"/>
          </a:xfrm>
          <a:prstGeom prst="rect">
            <a:avLst/>
          </a:prstGeom>
          <a:solidFill>
            <a:srgbClr val="D9D9D9"/>
          </a:solidFill>
        </p:spPr>
        <p:txBody>
          <a:bodyPr wrap="square" rtlCol="0">
            <a:spAutoFit/>
          </a:bodyPr>
          <a:lstStyle/>
          <a:p>
            <a:pPr algn="ctr"/>
            <a:r>
              <a:rPr lang="en-US" sz="1600">
                <a:latin typeface="Arial Narrow"/>
                <a:cs typeface="Arial Narrow"/>
              </a:rPr>
              <a:t>Önce Beni Oku!</a:t>
            </a:r>
          </a:p>
        </p:txBody>
      </p:sp>
      <p:sp>
        <p:nvSpPr>
          <p:cNvPr id="15" name="TextBox 14"/>
          <p:cNvSpPr txBox="1"/>
          <p:nvPr/>
        </p:nvSpPr>
        <p:spPr>
          <a:xfrm>
            <a:off x="2590800" y="1086703"/>
            <a:ext cx="1312277" cy="646331"/>
          </a:xfrm>
          <a:prstGeom prst="rect">
            <a:avLst/>
          </a:prstGeom>
          <a:solidFill>
            <a:srgbClr val="8EB4E3"/>
          </a:solidFill>
        </p:spPr>
        <p:txBody>
          <a:bodyPr wrap="square" rtlCol="0">
            <a:spAutoFit/>
          </a:bodyPr>
          <a:lstStyle/>
          <a:p>
            <a:pPr algn="ctr"/>
            <a:r>
              <a:rPr lang="en-US" sz="1200">
                <a:latin typeface="Arial Narrow"/>
                <a:cs typeface="Arial Narrow"/>
              </a:rPr>
              <a:t>Kişi, bu sunumdan öğrendikleri hk kısa bir rapor yazar</a:t>
            </a:r>
          </a:p>
        </p:txBody>
      </p:sp>
      <p:sp>
        <p:nvSpPr>
          <p:cNvPr id="16" name="TextBox 15"/>
          <p:cNvSpPr txBox="1"/>
          <p:nvPr/>
        </p:nvSpPr>
        <p:spPr>
          <a:xfrm>
            <a:off x="2591595" y="1869062"/>
            <a:ext cx="1312277" cy="461665"/>
          </a:xfrm>
          <a:prstGeom prst="rect">
            <a:avLst/>
          </a:prstGeom>
          <a:solidFill>
            <a:srgbClr val="8EB4E3"/>
          </a:solidFill>
        </p:spPr>
        <p:txBody>
          <a:bodyPr wrap="square" rtlCol="0">
            <a:spAutoFit/>
          </a:bodyPr>
          <a:lstStyle/>
          <a:p>
            <a:pPr algn="ctr"/>
            <a:r>
              <a:rPr lang="en-US" sz="1200">
                <a:latin typeface="Arial Narrow"/>
                <a:cs typeface="Arial Narrow"/>
              </a:rPr>
              <a:t>ÖğrEv yöneticisi raporu inceler</a:t>
            </a:r>
          </a:p>
        </p:txBody>
      </p:sp>
      <p:sp>
        <p:nvSpPr>
          <p:cNvPr id="19" name="TextBox 18"/>
          <p:cNvSpPr txBox="1"/>
          <p:nvPr/>
        </p:nvSpPr>
        <p:spPr>
          <a:xfrm>
            <a:off x="2621328" y="2514600"/>
            <a:ext cx="1275399" cy="461665"/>
          </a:xfrm>
          <a:prstGeom prst="rect">
            <a:avLst/>
          </a:prstGeom>
          <a:solidFill>
            <a:srgbClr val="8EB4E3"/>
          </a:solidFill>
          <a:ln>
            <a:solidFill>
              <a:srgbClr val="FFFFFF"/>
            </a:solidFill>
          </a:ln>
        </p:spPr>
        <p:txBody>
          <a:bodyPr wrap="square" rtlCol="0">
            <a:spAutoFit/>
          </a:bodyPr>
          <a:lstStyle/>
          <a:p>
            <a:pPr algn="ctr"/>
            <a:r>
              <a:rPr lang="en-US" sz="1200">
                <a:latin typeface="Arial Narrow"/>
                <a:cs typeface="Arial Narrow"/>
              </a:rPr>
              <a:t>Konu </a:t>
            </a:r>
          </a:p>
          <a:p>
            <a:pPr algn="ctr"/>
            <a:r>
              <a:rPr lang="en-US" sz="1200">
                <a:latin typeface="Arial Narrow"/>
                <a:cs typeface="Arial Narrow"/>
              </a:rPr>
              <a:t>anlaşılmış mı?</a:t>
            </a:r>
          </a:p>
        </p:txBody>
      </p:sp>
      <p:cxnSp>
        <p:nvCxnSpPr>
          <p:cNvPr id="21" name="Straight Arrow Connector 20"/>
          <p:cNvCxnSpPr>
            <a:stCxn id="16" idx="2"/>
            <a:endCxn id="19" idx="0"/>
          </p:cNvCxnSpPr>
          <p:nvPr/>
        </p:nvCxnSpPr>
        <p:spPr>
          <a:xfrm rot="16200000" flipH="1">
            <a:off x="3161445" y="2417016"/>
            <a:ext cx="183873" cy="1129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4" name="TextBox 23"/>
          <p:cNvSpPr txBox="1"/>
          <p:nvPr/>
        </p:nvSpPr>
        <p:spPr>
          <a:xfrm>
            <a:off x="3247735" y="2950864"/>
            <a:ext cx="100087" cy="246221"/>
          </a:xfrm>
          <a:prstGeom prst="rect">
            <a:avLst/>
          </a:prstGeom>
          <a:noFill/>
        </p:spPr>
        <p:txBody>
          <a:bodyPr wrap="none" lIns="0" tIns="0" rIns="0" bIns="0" rtlCol="0">
            <a:spAutoFit/>
          </a:bodyPr>
          <a:lstStyle/>
          <a:p>
            <a:r>
              <a:rPr lang="en-US" sz="1600" b="1"/>
              <a:t>E</a:t>
            </a:r>
          </a:p>
        </p:txBody>
      </p:sp>
      <p:sp>
        <p:nvSpPr>
          <p:cNvPr id="25" name="TextBox 24"/>
          <p:cNvSpPr txBox="1"/>
          <p:nvPr/>
        </p:nvSpPr>
        <p:spPr>
          <a:xfrm>
            <a:off x="2255716" y="2473813"/>
            <a:ext cx="129442" cy="246221"/>
          </a:xfrm>
          <a:prstGeom prst="rect">
            <a:avLst/>
          </a:prstGeom>
          <a:noFill/>
        </p:spPr>
        <p:txBody>
          <a:bodyPr wrap="none" lIns="0" tIns="0" rIns="0" bIns="0" rtlCol="0">
            <a:spAutoFit/>
          </a:bodyPr>
          <a:lstStyle/>
          <a:p>
            <a:r>
              <a:rPr lang="en-US" sz="1600" b="1"/>
              <a:t>H</a:t>
            </a:r>
          </a:p>
        </p:txBody>
      </p:sp>
      <p:sp>
        <p:nvSpPr>
          <p:cNvPr id="26" name="TextBox 25"/>
          <p:cNvSpPr txBox="1"/>
          <p:nvPr/>
        </p:nvSpPr>
        <p:spPr>
          <a:xfrm>
            <a:off x="3401914" y="5322331"/>
            <a:ext cx="100087" cy="246221"/>
          </a:xfrm>
          <a:prstGeom prst="rect">
            <a:avLst/>
          </a:prstGeom>
          <a:noFill/>
        </p:spPr>
        <p:txBody>
          <a:bodyPr wrap="none" lIns="0" tIns="0" rIns="0" bIns="0" rtlCol="0">
            <a:spAutoFit/>
          </a:bodyPr>
          <a:lstStyle/>
          <a:p>
            <a:r>
              <a:rPr lang="en-US" sz="1600" b="1"/>
              <a:t>E</a:t>
            </a:r>
          </a:p>
        </p:txBody>
      </p:sp>
      <p:cxnSp>
        <p:nvCxnSpPr>
          <p:cNvPr id="33" name="Elbow Connector 32"/>
          <p:cNvCxnSpPr/>
          <p:nvPr/>
        </p:nvCxnSpPr>
        <p:spPr>
          <a:xfrm rot="16200000" flipV="1">
            <a:off x="1579523" y="1734156"/>
            <a:ext cx="1197064" cy="825491"/>
          </a:xfrm>
          <a:prstGeom prst="bentConnector3">
            <a:avLst>
              <a:gd name="adj1" fmla="val -1986"/>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3" name="Straight Arrow Connector 42"/>
          <p:cNvCxnSpPr>
            <a:stCxn id="15" idx="2"/>
            <a:endCxn id="16" idx="0"/>
          </p:cNvCxnSpPr>
          <p:nvPr/>
        </p:nvCxnSpPr>
        <p:spPr>
          <a:xfrm rot="16200000" flipH="1">
            <a:off x="3179322" y="1800650"/>
            <a:ext cx="136028" cy="79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5" name="Straight Arrow Connector 44"/>
          <p:cNvCxnSpPr>
            <a:endCxn id="15" idx="1"/>
          </p:cNvCxnSpPr>
          <p:nvPr/>
        </p:nvCxnSpPr>
        <p:spPr>
          <a:xfrm>
            <a:off x="2095500" y="1409869"/>
            <a:ext cx="495300"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46" name="TextBox 45"/>
          <p:cNvSpPr txBox="1"/>
          <p:nvPr/>
        </p:nvSpPr>
        <p:spPr>
          <a:xfrm>
            <a:off x="456406" y="3386722"/>
            <a:ext cx="1638300" cy="830997"/>
          </a:xfrm>
          <a:prstGeom prst="rect">
            <a:avLst/>
          </a:prstGeom>
          <a:solidFill>
            <a:schemeClr val="bg1">
              <a:lumMod val="85000"/>
            </a:schemeClr>
          </a:solidFill>
        </p:spPr>
        <p:txBody>
          <a:bodyPr wrap="square" rtlCol="0">
            <a:spAutoFit/>
          </a:bodyPr>
          <a:lstStyle/>
          <a:p>
            <a:pPr algn="ctr"/>
            <a:r>
              <a:rPr lang="en-US" sz="1200">
                <a:latin typeface="Arial Narrow"/>
                <a:cs typeface="Arial Narrow"/>
              </a:rPr>
              <a:t>Öğrenme’de 3 kritik araç:</a:t>
            </a:r>
          </a:p>
          <a:p>
            <a:pPr marL="114300">
              <a:buFontTx/>
              <a:buChar char="-"/>
            </a:pPr>
            <a:r>
              <a:rPr lang="en-US" sz="1200">
                <a:latin typeface="Arial Narrow"/>
                <a:cs typeface="Arial Narrow"/>
              </a:rPr>
              <a:t> </a:t>
            </a:r>
            <a:r>
              <a:rPr lang="en-US" sz="1200">
                <a:solidFill>
                  <a:srgbClr val="FF0000"/>
                </a:solidFill>
                <a:latin typeface="Arial Narrow"/>
                <a:cs typeface="Arial Narrow"/>
              </a:rPr>
              <a:t>Kanonik ifade</a:t>
            </a:r>
          </a:p>
          <a:p>
            <a:pPr marL="114300">
              <a:buFontTx/>
              <a:buChar char="-"/>
            </a:pPr>
            <a:r>
              <a:rPr lang="en-US" sz="1200">
                <a:solidFill>
                  <a:srgbClr val="FF0000"/>
                </a:solidFill>
                <a:latin typeface="Arial Narrow"/>
                <a:cs typeface="Arial Narrow"/>
              </a:rPr>
              <a:t> Beyin fırtınası</a:t>
            </a:r>
          </a:p>
          <a:p>
            <a:pPr marL="114300">
              <a:buFontTx/>
              <a:buChar char="-"/>
            </a:pPr>
            <a:r>
              <a:rPr lang="en-US" sz="1200">
                <a:solidFill>
                  <a:srgbClr val="FF0000"/>
                </a:solidFill>
                <a:latin typeface="Arial Narrow"/>
                <a:cs typeface="Arial Narrow"/>
              </a:rPr>
              <a:t> Doğru Soru Tekniği</a:t>
            </a:r>
          </a:p>
        </p:txBody>
      </p:sp>
      <p:cxnSp>
        <p:nvCxnSpPr>
          <p:cNvPr id="48" name="Elbow Connector 47"/>
          <p:cNvCxnSpPr>
            <a:endCxn id="46" idx="0"/>
          </p:cNvCxnSpPr>
          <p:nvPr/>
        </p:nvCxnSpPr>
        <p:spPr>
          <a:xfrm rot="5400000">
            <a:off x="2023225" y="2228596"/>
            <a:ext cx="410457" cy="1905794"/>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cxnSp>
        <p:nvCxnSpPr>
          <p:cNvPr id="53" name="Straight Arrow Connector 52"/>
          <p:cNvCxnSpPr>
            <a:stCxn id="11" idx="2"/>
            <a:endCxn id="65" idx="0"/>
          </p:cNvCxnSpPr>
          <p:nvPr/>
        </p:nvCxnSpPr>
        <p:spPr>
          <a:xfrm rot="5400000">
            <a:off x="1084386" y="894739"/>
            <a:ext cx="383928"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55" name="TextBox 54"/>
          <p:cNvSpPr txBox="1"/>
          <p:nvPr/>
        </p:nvSpPr>
        <p:spPr>
          <a:xfrm>
            <a:off x="2626457" y="3386722"/>
            <a:ext cx="1418493" cy="646331"/>
          </a:xfrm>
          <a:prstGeom prst="rect">
            <a:avLst/>
          </a:prstGeom>
          <a:solidFill>
            <a:srgbClr val="8EB4E3"/>
          </a:solidFill>
        </p:spPr>
        <p:txBody>
          <a:bodyPr wrap="square" rtlCol="0">
            <a:spAutoFit/>
          </a:bodyPr>
          <a:lstStyle/>
          <a:p>
            <a:pPr algn="ctr"/>
            <a:r>
              <a:rPr lang="en-US" sz="1200">
                <a:latin typeface="Arial Narrow"/>
                <a:cs typeface="Arial Narrow"/>
              </a:rPr>
              <a:t>Kişi, bu sunumdan öğrendikleri hk kısa bir rapor yazar</a:t>
            </a:r>
          </a:p>
        </p:txBody>
      </p:sp>
      <p:sp>
        <p:nvSpPr>
          <p:cNvPr id="56" name="TextBox 55"/>
          <p:cNvSpPr txBox="1"/>
          <p:nvPr/>
        </p:nvSpPr>
        <p:spPr>
          <a:xfrm>
            <a:off x="2715357" y="4125386"/>
            <a:ext cx="1227993" cy="461665"/>
          </a:xfrm>
          <a:prstGeom prst="rect">
            <a:avLst/>
          </a:prstGeom>
          <a:solidFill>
            <a:srgbClr val="8EB4E3"/>
          </a:solidFill>
        </p:spPr>
        <p:txBody>
          <a:bodyPr wrap="square" rtlCol="0">
            <a:spAutoFit/>
          </a:bodyPr>
          <a:lstStyle/>
          <a:p>
            <a:pPr algn="ctr"/>
            <a:r>
              <a:rPr lang="en-US" sz="1200">
                <a:latin typeface="Arial Narrow"/>
                <a:cs typeface="Arial Narrow"/>
              </a:rPr>
              <a:t>ÖğrEv yöneticisi raporu inceler</a:t>
            </a:r>
          </a:p>
        </p:txBody>
      </p:sp>
      <p:sp>
        <p:nvSpPr>
          <p:cNvPr id="60" name="TextBox 59"/>
          <p:cNvSpPr txBox="1"/>
          <p:nvPr/>
        </p:nvSpPr>
        <p:spPr>
          <a:xfrm>
            <a:off x="2491886" y="4737101"/>
            <a:ext cx="129442" cy="246221"/>
          </a:xfrm>
          <a:prstGeom prst="rect">
            <a:avLst/>
          </a:prstGeom>
          <a:noFill/>
        </p:spPr>
        <p:txBody>
          <a:bodyPr wrap="none" lIns="0" tIns="0" rIns="0" bIns="0" rtlCol="0">
            <a:spAutoFit/>
          </a:bodyPr>
          <a:lstStyle/>
          <a:p>
            <a:r>
              <a:rPr lang="en-US" sz="1600" b="1"/>
              <a:t>H</a:t>
            </a:r>
          </a:p>
        </p:txBody>
      </p:sp>
      <p:cxnSp>
        <p:nvCxnSpPr>
          <p:cNvPr id="62" name="Straight Arrow Connector 61"/>
          <p:cNvCxnSpPr>
            <a:stCxn id="55" idx="2"/>
            <a:endCxn id="56" idx="0"/>
          </p:cNvCxnSpPr>
          <p:nvPr/>
        </p:nvCxnSpPr>
        <p:spPr>
          <a:xfrm rot="5400000">
            <a:off x="3286363" y="4076044"/>
            <a:ext cx="92333" cy="635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63" name="Straight Arrow Connector 62"/>
          <p:cNvCxnSpPr>
            <a:endCxn id="55" idx="1"/>
          </p:cNvCxnSpPr>
          <p:nvPr/>
        </p:nvCxnSpPr>
        <p:spPr>
          <a:xfrm>
            <a:off x="2095500" y="3709888"/>
            <a:ext cx="530957"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67" name="TextBox 66"/>
          <p:cNvSpPr txBox="1"/>
          <p:nvPr/>
        </p:nvSpPr>
        <p:spPr>
          <a:xfrm>
            <a:off x="2785163" y="4734986"/>
            <a:ext cx="1111564" cy="461665"/>
          </a:xfrm>
          <a:prstGeom prst="rect">
            <a:avLst/>
          </a:prstGeom>
          <a:solidFill>
            <a:srgbClr val="8EB4E3"/>
          </a:solidFill>
          <a:ln>
            <a:solidFill>
              <a:srgbClr val="FFFFFF"/>
            </a:solidFill>
          </a:ln>
        </p:spPr>
        <p:txBody>
          <a:bodyPr wrap="square" rtlCol="0">
            <a:spAutoFit/>
          </a:bodyPr>
          <a:lstStyle/>
          <a:p>
            <a:pPr algn="ctr"/>
            <a:r>
              <a:rPr lang="en-US" sz="1200">
                <a:latin typeface="Arial Narrow"/>
                <a:cs typeface="Arial Narrow"/>
              </a:rPr>
              <a:t>Konu </a:t>
            </a:r>
          </a:p>
          <a:p>
            <a:pPr algn="ctr"/>
            <a:r>
              <a:rPr lang="en-US" sz="1200">
                <a:latin typeface="Arial Narrow"/>
                <a:cs typeface="Arial Narrow"/>
              </a:rPr>
              <a:t>anlaşılmış mı?</a:t>
            </a:r>
          </a:p>
        </p:txBody>
      </p:sp>
      <p:cxnSp>
        <p:nvCxnSpPr>
          <p:cNvPr id="69" name="Straight Arrow Connector 68"/>
          <p:cNvCxnSpPr>
            <a:stCxn id="56" idx="2"/>
            <a:endCxn id="67" idx="0"/>
          </p:cNvCxnSpPr>
          <p:nvPr/>
        </p:nvCxnSpPr>
        <p:spPr>
          <a:xfrm rot="16200000" flipH="1">
            <a:off x="3261182" y="4655222"/>
            <a:ext cx="147935" cy="1159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35" name="Elbow Connector 134"/>
          <p:cNvCxnSpPr>
            <a:stCxn id="67" idx="2"/>
          </p:cNvCxnSpPr>
          <p:nvPr/>
        </p:nvCxnSpPr>
        <p:spPr>
          <a:xfrm rot="16200000" flipH="1">
            <a:off x="3606002" y="4931593"/>
            <a:ext cx="371903" cy="902017"/>
          </a:xfrm>
          <a:prstGeom prst="bentConnector2">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40" name="Elbow Connector 139"/>
          <p:cNvCxnSpPr/>
          <p:nvPr/>
        </p:nvCxnSpPr>
        <p:spPr>
          <a:xfrm rot="16200000" flipV="1">
            <a:off x="1701971" y="3025973"/>
            <a:ext cx="5085158" cy="2"/>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sp>
        <p:nvSpPr>
          <p:cNvPr id="151" name="TextBox 150"/>
          <p:cNvSpPr txBox="1"/>
          <p:nvPr/>
        </p:nvSpPr>
        <p:spPr>
          <a:xfrm>
            <a:off x="983142" y="4648201"/>
            <a:ext cx="1111564" cy="646331"/>
          </a:xfrm>
          <a:prstGeom prst="rect">
            <a:avLst/>
          </a:prstGeom>
          <a:solidFill>
            <a:srgbClr val="E6B9B8"/>
          </a:solidFill>
          <a:ln>
            <a:solidFill>
              <a:srgbClr val="FFFFFF"/>
            </a:solidFill>
          </a:ln>
        </p:spPr>
        <p:txBody>
          <a:bodyPr wrap="square" rtlCol="0">
            <a:spAutoFit/>
          </a:bodyPr>
          <a:lstStyle/>
          <a:p>
            <a:pPr algn="ctr"/>
            <a:r>
              <a:rPr lang="en-US" sz="1200">
                <a:latin typeface="Arial Narrow"/>
                <a:cs typeface="Arial Narrow"/>
              </a:rPr>
              <a:t>Bu adım kritiktir.</a:t>
            </a:r>
          </a:p>
          <a:p>
            <a:pPr algn="ctr"/>
            <a:r>
              <a:rPr lang="en-US" sz="1200">
                <a:latin typeface="Arial Narrow"/>
                <a:cs typeface="Arial Narrow"/>
              </a:rPr>
              <a:t>Aşamayan devam edemez</a:t>
            </a:r>
          </a:p>
        </p:txBody>
      </p:sp>
      <p:cxnSp>
        <p:nvCxnSpPr>
          <p:cNvPr id="155" name="Straight Arrow Connector 154"/>
          <p:cNvCxnSpPr>
            <a:stCxn id="67" idx="1"/>
          </p:cNvCxnSpPr>
          <p:nvPr/>
        </p:nvCxnSpPr>
        <p:spPr>
          <a:xfrm rot="10800000" flipV="1">
            <a:off x="2094707" y="4965818"/>
            <a:ext cx="690457" cy="1750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57" name="Straight Arrow Connector 156"/>
          <p:cNvCxnSpPr/>
          <p:nvPr/>
        </p:nvCxnSpPr>
        <p:spPr>
          <a:xfrm rot="5400000" flipH="1" flipV="1">
            <a:off x="1336383" y="4432960"/>
            <a:ext cx="430482"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60" name="TextBox 159"/>
          <p:cNvSpPr txBox="1"/>
          <p:nvPr/>
        </p:nvSpPr>
        <p:spPr>
          <a:xfrm>
            <a:off x="4655658" y="252562"/>
            <a:ext cx="1638300" cy="461665"/>
          </a:xfrm>
          <a:prstGeom prst="rect">
            <a:avLst/>
          </a:prstGeom>
          <a:solidFill>
            <a:srgbClr val="D9D9D9"/>
          </a:solidFill>
        </p:spPr>
        <p:txBody>
          <a:bodyPr wrap="square" rtlCol="0">
            <a:spAutoFit/>
          </a:bodyPr>
          <a:lstStyle/>
          <a:p>
            <a:pPr algn="ctr"/>
            <a:r>
              <a:rPr lang="en-US" sz="1200">
                <a:latin typeface="Arial Narrow"/>
                <a:cs typeface="Arial Narrow"/>
              </a:rPr>
              <a:t>Yaşam Alanı ve Sorun Çözme Kabiliyeti</a:t>
            </a:r>
          </a:p>
        </p:txBody>
      </p:sp>
      <p:cxnSp>
        <p:nvCxnSpPr>
          <p:cNvPr id="162" name="Straight Arrow Connector 161"/>
          <p:cNvCxnSpPr>
            <a:endCxn id="160" idx="1"/>
          </p:cNvCxnSpPr>
          <p:nvPr/>
        </p:nvCxnSpPr>
        <p:spPr>
          <a:xfrm flipV="1">
            <a:off x="4242962" y="483395"/>
            <a:ext cx="412696" cy="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63" name="TextBox 162"/>
          <p:cNvSpPr txBox="1"/>
          <p:nvPr/>
        </p:nvSpPr>
        <p:spPr>
          <a:xfrm>
            <a:off x="6788150" y="210332"/>
            <a:ext cx="1312277" cy="646331"/>
          </a:xfrm>
          <a:prstGeom prst="rect">
            <a:avLst/>
          </a:prstGeom>
          <a:solidFill>
            <a:srgbClr val="8EB4E3"/>
          </a:solidFill>
        </p:spPr>
        <p:txBody>
          <a:bodyPr wrap="square" rtlCol="0">
            <a:spAutoFit/>
          </a:bodyPr>
          <a:lstStyle/>
          <a:p>
            <a:pPr algn="ctr"/>
            <a:r>
              <a:rPr lang="en-US" sz="1200">
                <a:latin typeface="Arial Narrow"/>
                <a:cs typeface="Arial Narrow"/>
              </a:rPr>
              <a:t>Kişi, bu sunumdan öğrendikleri hk kısa bir rapor yazar</a:t>
            </a:r>
          </a:p>
        </p:txBody>
      </p:sp>
      <p:sp>
        <p:nvSpPr>
          <p:cNvPr id="164" name="TextBox 163"/>
          <p:cNvSpPr txBox="1"/>
          <p:nvPr/>
        </p:nvSpPr>
        <p:spPr>
          <a:xfrm>
            <a:off x="6788945" y="992691"/>
            <a:ext cx="1312277" cy="461665"/>
          </a:xfrm>
          <a:prstGeom prst="rect">
            <a:avLst/>
          </a:prstGeom>
          <a:solidFill>
            <a:srgbClr val="8EB4E3"/>
          </a:solidFill>
        </p:spPr>
        <p:txBody>
          <a:bodyPr wrap="square" rtlCol="0">
            <a:spAutoFit/>
          </a:bodyPr>
          <a:lstStyle/>
          <a:p>
            <a:pPr algn="ctr"/>
            <a:r>
              <a:rPr lang="en-US" sz="1200">
                <a:latin typeface="Arial Narrow"/>
                <a:cs typeface="Arial Narrow"/>
              </a:rPr>
              <a:t>ÖğrEv yöneticisi raporu inceler</a:t>
            </a:r>
          </a:p>
        </p:txBody>
      </p:sp>
      <p:sp>
        <p:nvSpPr>
          <p:cNvPr id="165" name="TextBox 164"/>
          <p:cNvSpPr txBox="1"/>
          <p:nvPr/>
        </p:nvSpPr>
        <p:spPr>
          <a:xfrm>
            <a:off x="6818678" y="1638229"/>
            <a:ext cx="1275399" cy="461665"/>
          </a:xfrm>
          <a:prstGeom prst="rect">
            <a:avLst/>
          </a:prstGeom>
          <a:solidFill>
            <a:srgbClr val="8EB4E3"/>
          </a:solidFill>
          <a:ln>
            <a:solidFill>
              <a:srgbClr val="FFFFFF"/>
            </a:solidFill>
          </a:ln>
        </p:spPr>
        <p:txBody>
          <a:bodyPr wrap="square" rtlCol="0">
            <a:spAutoFit/>
          </a:bodyPr>
          <a:lstStyle/>
          <a:p>
            <a:pPr algn="ctr"/>
            <a:r>
              <a:rPr lang="en-US" sz="1200">
                <a:latin typeface="Arial Narrow"/>
                <a:cs typeface="Arial Narrow"/>
              </a:rPr>
              <a:t>Konu </a:t>
            </a:r>
          </a:p>
          <a:p>
            <a:pPr algn="ctr"/>
            <a:r>
              <a:rPr lang="en-US" sz="1200">
                <a:latin typeface="Arial Narrow"/>
                <a:cs typeface="Arial Narrow"/>
              </a:rPr>
              <a:t>anlaşılmış mı?</a:t>
            </a:r>
          </a:p>
        </p:txBody>
      </p:sp>
      <p:cxnSp>
        <p:nvCxnSpPr>
          <p:cNvPr id="166" name="Straight Arrow Connector 165"/>
          <p:cNvCxnSpPr>
            <a:stCxn id="164" idx="2"/>
            <a:endCxn id="165" idx="0"/>
          </p:cNvCxnSpPr>
          <p:nvPr/>
        </p:nvCxnSpPr>
        <p:spPr>
          <a:xfrm rot="16200000" flipH="1">
            <a:off x="7358795" y="1540645"/>
            <a:ext cx="183873" cy="1129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67" name="TextBox 166"/>
          <p:cNvSpPr txBox="1"/>
          <p:nvPr/>
        </p:nvSpPr>
        <p:spPr>
          <a:xfrm>
            <a:off x="7445085" y="2074493"/>
            <a:ext cx="100087" cy="246221"/>
          </a:xfrm>
          <a:prstGeom prst="rect">
            <a:avLst/>
          </a:prstGeom>
          <a:noFill/>
        </p:spPr>
        <p:txBody>
          <a:bodyPr wrap="none" lIns="0" tIns="0" rIns="0" bIns="0" rtlCol="0">
            <a:spAutoFit/>
          </a:bodyPr>
          <a:lstStyle/>
          <a:p>
            <a:r>
              <a:rPr lang="en-US" sz="1600" b="1"/>
              <a:t>E</a:t>
            </a:r>
          </a:p>
        </p:txBody>
      </p:sp>
      <p:sp>
        <p:nvSpPr>
          <p:cNvPr id="168" name="TextBox 167"/>
          <p:cNvSpPr txBox="1"/>
          <p:nvPr/>
        </p:nvSpPr>
        <p:spPr>
          <a:xfrm>
            <a:off x="6453066" y="1597442"/>
            <a:ext cx="129442" cy="246221"/>
          </a:xfrm>
          <a:prstGeom prst="rect">
            <a:avLst/>
          </a:prstGeom>
          <a:noFill/>
        </p:spPr>
        <p:txBody>
          <a:bodyPr wrap="none" lIns="0" tIns="0" rIns="0" bIns="0" rtlCol="0">
            <a:spAutoFit/>
          </a:bodyPr>
          <a:lstStyle/>
          <a:p>
            <a:r>
              <a:rPr lang="en-US" sz="1600" b="1"/>
              <a:t>H</a:t>
            </a:r>
          </a:p>
        </p:txBody>
      </p:sp>
      <p:cxnSp>
        <p:nvCxnSpPr>
          <p:cNvPr id="170" name="Straight Arrow Connector 169"/>
          <p:cNvCxnSpPr>
            <a:stCxn id="163" idx="2"/>
            <a:endCxn id="164" idx="0"/>
          </p:cNvCxnSpPr>
          <p:nvPr/>
        </p:nvCxnSpPr>
        <p:spPr>
          <a:xfrm rot="16200000" flipH="1">
            <a:off x="7376672" y="924279"/>
            <a:ext cx="136028" cy="79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71" name="Straight Arrow Connector 170"/>
          <p:cNvCxnSpPr>
            <a:endCxn id="163" idx="1"/>
          </p:cNvCxnSpPr>
          <p:nvPr/>
        </p:nvCxnSpPr>
        <p:spPr>
          <a:xfrm>
            <a:off x="6292850" y="533498"/>
            <a:ext cx="495300"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72" name="Elbow Connector 171"/>
          <p:cNvCxnSpPr/>
          <p:nvPr/>
        </p:nvCxnSpPr>
        <p:spPr>
          <a:xfrm rot="5400000">
            <a:off x="6220575" y="1352225"/>
            <a:ext cx="410457" cy="1905794"/>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sp>
        <p:nvSpPr>
          <p:cNvPr id="173" name="TextBox 172"/>
          <p:cNvSpPr txBox="1"/>
          <p:nvPr/>
        </p:nvSpPr>
        <p:spPr>
          <a:xfrm>
            <a:off x="5016656" y="1548369"/>
            <a:ext cx="1111564" cy="646331"/>
          </a:xfrm>
          <a:prstGeom prst="rect">
            <a:avLst/>
          </a:prstGeom>
          <a:solidFill>
            <a:srgbClr val="E6B9B8"/>
          </a:solidFill>
          <a:ln>
            <a:solidFill>
              <a:srgbClr val="FFFFFF"/>
            </a:solidFill>
          </a:ln>
        </p:spPr>
        <p:txBody>
          <a:bodyPr wrap="square" rtlCol="0">
            <a:spAutoFit/>
          </a:bodyPr>
          <a:lstStyle/>
          <a:p>
            <a:pPr algn="ctr"/>
            <a:r>
              <a:rPr lang="en-US" sz="1200">
                <a:latin typeface="Arial Narrow"/>
                <a:cs typeface="Arial Narrow"/>
              </a:rPr>
              <a:t>Bu adım kritiktir.</a:t>
            </a:r>
          </a:p>
          <a:p>
            <a:pPr algn="ctr"/>
            <a:r>
              <a:rPr lang="en-US" sz="1200">
                <a:latin typeface="Arial Narrow"/>
                <a:cs typeface="Arial Narrow"/>
              </a:rPr>
              <a:t>Aşamayan devam edemez</a:t>
            </a:r>
          </a:p>
        </p:txBody>
      </p:sp>
      <p:cxnSp>
        <p:nvCxnSpPr>
          <p:cNvPr id="174" name="Straight Arrow Connector 173"/>
          <p:cNvCxnSpPr/>
          <p:nvPr/>
        </p:nvCxnSpPr>
        <p:spPr>
          <a:xfrm rot="10800000" flipV="1">
            <a:off x="6128221" y="1865985"/>
            <a:ext cx="690458" cy="1750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75" name="Straight Arrow Connector 174"/>
          <p:cNvCxnSpPr/>
          <p:nvPr/>
        </p:nvCxnSpPr>
        <p:spPr>
          <a:xfrm rot="5400000" flipH="1" flipV="1">
            <a:off x="5167670" y="1130901"/>
            <a:ext cx="834936"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78" name="TextBox 177"/>
          <p:cNvSpPr txBox="1"/>
          <p:nvPr/>
        </p:nvSpPr>
        <p:spPr>
          <a:xfrm>
            <a:off x="4655658" y="2514601"/>
            <a:ext cx="1638300" cy="646331"/>
          </a:xfrm>
          <a:prstGeom prst="rect">
            <a:avLst/>
          </a:prstGeom>
          <a:solidFill>
            <a:srgbClr val="D9D9D9"/>
          </a:solidFill>
        </p:spPr>
        <p:txBody>
          <a:bodyPr wrap="square" rtlCol="0">
            <a:spAutoFit/>
          </a:bodyPr>
          <a:lstStyle/>
          <a:p>
            <a:pPr algn="ctr"/>
            <a:r>
              <a:rPr lang="en-US" sz="1200">
                <a:latin typeface="Arial Narrow"/>
                <a:cs typeface="Arial Narrow"/>
              </a:rPr>
              <a:t>360</a:t>
            </a:r>
            <a:r>
              <a:rPr lang="en-US" sz="1200" baseline="30000">
                <a:latin typeface="Arial Narrow"/>
                <a:cs typeface="Arial Narrow"/>
              </a:rPr>
              <a:t>0</a:t>
            </a:r>
            <a:r>
              <a:rPr lang="en-US" sz="1200">
                <a:latin typeface="Arial Narrow"/>
                <a:cs typeface="Arial Narrow"/>
              </a:rPr>
              <a:t> değerlendirme yoluyla YA sınırlarının belirlenmesi</a:t>
            </a:r>
          </a:p>
        </p:txBody>
      </p:sp>
      <p:sp>
        <p:nvSpPr>
          <p:cNvPr id="179" name="TextBox 178"/>
          <p:cNvSpPr txBox="1"/>
          <p:nvPr/>
        </p:nvSpPr>
        <p:spPr>
          <a:xfrm>
            <a:off x="4655658" y="3386721"/>
            <a:ext cx="1638300" cy="646331"/>
          </a:xfrm>
          <a:prstGeom prst="rect">
            <a:avLst/>
          </a:prstGeom>
          <a:solidFill>
            <a:srgbClr val="D9D9D9"/>
          </a:solidFill>
        </p:spPr>
        <p:txBody>
          <a:bodyPr wrap="square" rtlCol="0">
            <a:spAutoFit/>
          </a:bodyPr>
          <a:lstStyle/>
          <a:p>
            <a:pPr algn="ctr"/>
            <a:r>
              <a:rPr lang="en-US" sz="1200">
                <a:latin typeface="Arial Narrow"/>
                <a:cs typeface="Arial Narrow"/>
              </a:rPr>
              <a:t>Bireysel Değişim Planı ve Taahhüt Noterliği Sistemi sunumları</a:t>
            </a:r>
          </a:p>
        </p:txBody>
      </p:sp>
      <p:cxnSp>
        <p:nvCxnSpPr>
          <p:cNvPr id="181" name="Straight Arrow Connector 180"/>
          <p:cNvCxnSpPr>
            <a:stCxn id="178" idx="2"/>
            <a:endCxn id="179" idx="0"/>
          </p:cNvCxnSpPr>
          <p:nvPr/>
        </p:nvCxnSpPr>
        <p:spPr>
          <a:xfrm rot="5400000">
            <a:off x="5361914" y="3273826"/>
            <a:ext cx="225789"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83" name="TextBox 182"/>
          <p:cNvSpPr txBox="1"/>
          <p:nvPr/>
        </p:nvSpPr>
        <p:spPr>
          <a:xfrm>
            <a:off x="4656453" y="4217719"/>
            <a:ext cx="1638300" cy="461665"/>
          </a:xfrm>
          <a:prstGeom prst="rect">
            <a:avLst/>
          </a:prstGeom>
          <a:solidFill>
            <a:srgbClr val="D9D9D9"/>
          </a:solidFill>
        </p:spPr>
        <p:txBody>
          <a:bodyPr wrap="square" rtlCol="0">
            <a:spAutoFit/>
          </a:bodyPr>
          <a:lstStyle/>
          <a:p>
            <a:pPr algn="ctr"/>
            <a:r>
              <a:rPr lang="en-US" sz="1200">
                <a:latin typeface="Arial Narrow"/>
                <a:cs typeface="Arial Narrow"/>
              </a:rPr>
              <a:t>Bireysel Değişim Planı ve Taahhütlerin hazırlanması</a:t>
            </a:r>
          </a:p>
        </p:txBody>
      </p:sp>
      <p:cxnSp>
        <p:nvCxnSpPr>
          <p:cNvPr id="185" name="Straight Arrow Connector 184"/>
          <p:cNvCxnSpPr>
            <a:stCxn id="179" idx="2"/>
            <a:endCxn id="183" idx="0"/>
          </p:cNvCxnSpPr>
          <p:nvPr/>
        </p:nvCxnSpPr>
        <p:spPr>
          <a:xfrm rot="16200000" flipH="1">
            <a:off x="5382872" y="4124987"/>
            <a:ext cx="184667" cy="79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86" name="TextBox 185"/>
          <p:cNvSpPr txBox="1"/>
          <p:nvPr/>
        </p:nvSpPr>
        <p:spPr>
          <a:xfrm>
            <a:off x="6776060" y="4125386"/>
            <a:ext cx="1312277" cy="646331"/>
          </a:xfrm>
          <a:prstGeom prst="rect">
            <a:avLst/>
          </a:prstGeom>
          <a:solidFill>
            <a:srgbClr val="8EB4E3"/>
          </a:solidFill>
        </p:spPr>
        <p:txBody>
          <a:bodyPr wrap="square" rtlCol="0">
            <a:spAutoFit/>
          </a:bodyPr>
          <a:lstStyle/>
          <a:p>
            <a:pPr algn="ctr"/>
            <a:r>
              <a:rPr lang="en-US" sz="1200">
                <a:latin typeface="Arial Narrow"/>
                <a:cs typeface="Arial Narrow"/>
              </a:rPr>
              <a:t>ÖğrEv yöneticisi BDP ve taahhütleri inceler</a:t>
            </a:r>
          </a:p>
        </p:txBody>
      </p:sp>
      <p:sp>
        <p:nvSpPr>
          <p:cNvPr id="188" name="TextBox 187"/>
          <p:cNvSpPr txBox="1"/>
          <p:nvPr/>
        </p:nvSpPr>
        <p:spPr>
          <a:xfrm>
            <a:off x="6795294" y="4983322"/>
            <a:ext cx="1275399" cy="461665"/>
          </a:xfrm>
          <a:prstGeom prst="rect">
            <a:avLst/>
          </a:prstGeom>
          <a:solidFill>
            <a:srgbClr val="8EB4E3"/>
          </a:solidFill>
          <a:ln>
            <a:solidFill>
              <a:srgbClr val="FFFFFF"/>
            </a:solidFill>
          </a:ln>
        </p:spPr>
        <p:txBody>
          <a:bodyPr wrap="square" rtlCol="0">
            <a:spAutoFit/>
          </a:bodyPr>
          <a:lstStyle/>
          <a:p>
            <a:pPr algn="ctr"/>
            <a:r>
              <a:rPr lang="en-US" sz="1200">
                <a:latin typeface="Arial Narrow"/>
                <a:cs typeface="Arial Narrow"/>
              </a:rPr>
              <a:t>Hazırlananlar tatminkar mı?</a:t>
            </a:r>
          </a:p>
        </p:txBody>
      </p:sp>
      <p:cxnSp>
        <p:nvCxnSpPr>
          <p:cNvPr id="189" name="Straight Arrow Connector 188"/>
          <p:cNvCxnSpPr>
            <a:endCxn id="188" idx="0"/>
          </p:cNvCxnSpPr>
          <p:nvPr/>
        </p:nvCxnSpPr>
        <p:spPr>
          <a:xfrm rot="16200000" flipH="1">
            <a:off x="7335410" y="4885738"/>
            <a:ext cx="183874" cy="1129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90" name="TextBox 189"/>
          <p:cNvSpPr txBox="1"/>
          <p:nvPr/>
        </p:nvSpPr>
        <p:spPr>
          <a:xfrm>
            <a:off x="7510601" y="5419586"/>
            <a:ext cx="100087" cy="246221"/>
          </a:xfrm>
          <a:prstGeom prst="rect">
            <a:avLst/>
          </a:prstGeom>
          <a:noFill/>
        </p:spPr>
        <p:txBody>
          <a:bodyPr wrap="none" lIns="0" tIns="0" rIns="0" bIns="0" rtlCol="0">
            <a:spAutoFit/>
          </a:bodyPr>
          <a:lstStyle/>
          <a:p>
            <a:r>
              <a:rPr lang="en-US" sz="1600" b="1"/>
              <a:t>E</a:t>
            </a:r>
          </a:p>
        </p:txBody>
      </p:sp>
      <p:sp>
        <p:nvSpPr>
          <p:cNvPr id="191" name="TextBox 190"/>
          <p:cNvSpPr txBox="1"/>
          <p:nvPr/>
        </p:nvSpPr>
        <p:spPr>
          <a:xfrm>
            <a:off x="6429682" y="4942535"/>
            <a:ext cx="129442" cy="246221"/>
          </a:xfrm>
          <a:prstGeom prst="rect">
            <a:avLst/>
          </a:prstGeom>
          <a:noFill/>
        </p:spPr>
        <p:txBody>
          <a:bodyPr wrap="none" lIns="0" tIns="0" rIns="0" bIns="0" rtlCol="0">
            <a:spAutoFit/>
          </a:bodyPr>
          <a:lstStyle/>
          <a:p>
            <a:r>
              <a:rPr lang="en-US" sz="1600" b="1"/>
              <a:t>H</a:t>
            </a:r>
          </a:p>
        </p:txBody>
      </p:sp>
      <p:cxnSp>
        <p:nvCxnSpPr>
          <p:cNvPr id="193" name="Straight Arrow Connector 192"/>
          <p:cNvCxnSpPr>
            <a:endCxn id="186" idx="1"/>
          </p:cNvCxnSpPr>
          <p:nvPr/>
        </p:nvCxnSpPr>
        <p:spPr>
          <a:xfrm flipV="1">
            <a:off x="6280760" y="4448552"/>
            <a:ext cx="495300" cy="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94" name="Straight Arrow Connector 193"/>
          <p:cNvCxnSpPr/>
          <p:nvPr/>
        </p:nvCxnSpPr>
        <p:spPr>
          <a:xfrm rot="10800000" flipV="1">
            <a:off x="6104837" y="5211078"/>
            <a:ext cx="690458" cy="1750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95" name="TextBox 194"/>
          <p:cNvSpPr txBox="1"/>
          <p:nvPr/>
        </p:nvSpPr>
        <p:spPr>
          <a:xfrm>
            <a:off x="4829437" y="4997749"/>
            <a:ext cx="1275399" cy="646331"/>
          </a:xfrm>
          <a:prstGeom prst="rect">
            <a:avLst/>
          </a:prstGeom>
          <a:solidFill>
            <a:srgbClr val="8EB4E3"/>
          </a:solidFill>
          <a:ln>
            <a:solidFill>
              <a:srgbClr val="FFFFFF"/>
            </a:solidFill>
          </a:ln>
        </p:spPr>
        <p:txBody>
          <a:bodyPr wrap="square" rtlCol="0">
            <a:spAutoFit/>
          </a:bodyPr>
          <a:lstStyle/>
          <a:p>
            <a:pPr algn="ctr"/>
            <a:r>
              <a:rPr lang="en-US" sz="1200">
                <a:latin typeface="Arial Narrow"/>
                <a:cs typeface="Arial Narrow"/>
              </a:rPr>
              <a:t>ÖğrEv yöneticisinin önerillerine göre düzeltmeler yapılır</a:t>
            </a:r>
          </a:p>
        </p:txBody>
      </p:sp>
      <p:cxnSp>
        <p:nvCxnSpPr>
          <p:cNvPr id="197" name="Elbow Connector 196"/>
          <p:cNvCxnSpPr>
            <a:stCxn id="195" idx="0"/>
          </p:cNvCxnSpPr>
          <p:nvPr/>
        </p:nvCxnSpPr>
        <p:spPr>
          <a:xfrm rot="5400000" flipH="1" flipV="1">
            <a:off x="5991274" y="4212964"/>
            <a:ext cx="260648" cy="1308923"/>
          </a:xfrm>
          <a:prstGeom prst="bentConnector2">
            <a:avLst/>
          </a:prstGeom>
          <a:ln>
            <a:tailEnd type="arrow"/>
          </a:ln>
        </p:spPr>
        <p:style>
          <a:lnRef idx="2">
            <a:schemeClr val="accent1"/>
          </a:lnRef>
          <a:fillRef idx="0">
            <a:schemeClr val="accent1"/>
          </a:fillRef>
          <a:effectRef idx="1">
            <a:schemeClr val="accent1"/>
          </a:effectRef>
          <a:fontRef idx="minor">
            <a:schemeClr val="tx1"/>
          </a:fontRef>
        </p:style>
      </p:cxnSp>
      <p:sp>
        <p:nvSpPr>
          <p:cNvPr id="199" name="TextBox 198"/>
          <p:cNvSpPr txBox="1"/>
          <p:nvPr/>
        </p:nvSpPr>
        <p:spPr>
          <a:xfrm>
            <a:off x="6865919" y="5710019"/>
            <a:ext cx="1111564" cy="830997"/>
          </a:xfrm>
          <a:prstGeom prst="rect">
            <a:avLst/>
          </a:prstGeom>
          <a:solidFill>
            <a:srgbClr val="E6B9B8"/>
          </a:solidFill>
          <a:ln>
            <a:solidFill>
              <a:srgbClr val="FFFFFF"/>
            </a:solidFill>
          </a:ln>
        </p:spPr>
        <p:txBody>
          <a:bodyPr wrap="square" rtlCol="0">
            <a:spAutoFit/>
          </a:bodyPr>
          <a:lstStyle/>
          <a:p>
            <a:pPr algn="ctr"/>
            <a:r>
              <a:rPr lang="en-US" sz="1200">
                <a:latin typeface="Arial Narrow"/>
                <a:cs typeface="Arial Narrow"/>
              </a:rPr>
              <a:t>Kişi, taahhütlerine uyarak BDP’nı uygular</a:t>
            </a:r>
          </a:p>
        </p:txBody>
      </p:sp>
      <p:cxnSp>
        <p:nvCxnSpPr>
          <p:cNvPr id="201" name="Straight Arrow Connector 200"/>
          <p:cNvCxnSpPr>
            <a:stCxn id="188" idx="2"/>
            <a:endCxn id="199" idx="0"/>
          </p:cNvCxnSpPr>
          <p:nvPr/>
        </p:nvCxnSpPr>
        <p:spPr>
          <a:xfrm rot="5400000">
            <a:off x="7294832" y="5571857"/>
            <a:ext cx="265032" cy="1129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65" name="TextBox 64"/>
          <p:cNvSpPr txBox="1"/>
          <p:nvPr/>
        </p:nvSpPr>
        <p:spPr>
          <a:xfrm>
            <a:off x="457200" y="1086703"/>
            <a:ext cx="1638300" cy="461665"/>
          </a:xfrm>
          <a:prstGeom prst="rect">
            <a:avLst/>
          </a:prstGeom>
          <a:solidFill>
            <a:srgbClr val="D9D9D9"/>
          </a:solidFill>
        </p:spPr>
        <p:txBody>
          <a:bodyPr wrap="square" rtlCol="0">
            <a:spAutoFit/>
          </a:bodyPr>
          <a:lstStyle/>
          <a:p>
            <a:pPr algn="ctr"/>
            <a:r>
              <a:rPr lang="en-US" sz="1200">
                <a:latin typeface="Arial Narrow"/>
                <a:cs typeface="Arial Narrow"/>
              </a:rPr>
              <a:t>Öğrenme’nin, alışılmış kalıplar dışına çıkarılması</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46"/>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4"/>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48"/>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55"/>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63"/>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62"/>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56"/>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67"/>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69"/>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nodeType="clickEffect">
                                  <p:stCondLst>
                                    <p:cond delay="0"/>
                                  </p:stCondLst>
                                  <p:childTnLst>
                                    <p:set>
                                      <p:cBhvr>
                                        <p:cTn id="86" dur="1" fill="hold">
                                          <p:stCondLst>
                                            <p:cond delay="0"/>
                                          </p:stCondLst>
                                        </p:cTn>
                                        <p:tgtEl>
                                          <p:spTgt spid="162"/>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160"/>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26"/>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nodeType="clickEffect">
                                  <p:stCondLst>
                                    <p:cond delay="0"/>
                                  </p:stCondLst>
                                  <p:childTnLst>
                                    <p:set>
                                      <p:cBhvr>
                                        <p:cTn id="98" dur="1" fill="hold">
                                          <p:stCondLst>
                                            <p:cond delay="0"/>
                                          </p:stCondLst>
                                        </p:cTn>
                                        <p:tgtEl>
                                          <p:spTgt spid="135"/>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nodeType="clickEffect">
                                  <p:stCondLst>
                                    <p:cond delay="0"/>
                                  </p:stCondLst>
                                  <p:childTnLst>
                                    <p:set>
                                      <p:cBhvr>
                                        <p:cTn id="102" dur="1" fill="hold">
                                          <p:stCondLst>
                                            <p:cond delay="0"/>
                                          </p:stCondLst>
                                        </p:cTn>
                                        <p:tgtEl>
                                          <p:spTgt spid="140"/>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grpId="0" nodeType="clickEffect">
                                  <p:stCondLst>
                                    <p:cond delay="0"/>
                                  </p:stCondLst>
                                  <p:childTnLst>
                                    <p:set>
                                      <p:cBhvr>
                                        <p:cTn id="106" dur="1" fill="hold">
                                          <p:stCondLst>
                                            <p:cond delay="0"/>
                                          </p:stCondLst>
                                        </p:cTn>
                                        <p:tgtEl>
                                          <p:spTgt spid="60"/>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presetID="1" presetClass="entr" presetSubtype="0" fill="hold" grpId="0" nodeType="clickEffect">
                                  <p:stCondLst>
                                    <p:cond delay="0"/>
                                  </p:stCondLst>
                                  <p:childTnLst>
                                    <p:set>
                                      <p:cBhvr>
                                        <p:cTn id="110" dur="1" fill="hold">
                                          <p:stCondLst>
                                            <p:cond delay="0"/>
                                          </p:stCondLst>
                                        </p:cTn>
                                        <p:tgtEl>
                                          <p:spTgt spid="151"/>
                                        </p:tgtEl>
                                        <p:attrNameLst>
                                          <p:attrName>style.visibility</p:attrName>
                                        </p:attrNameLst>
                                      </p:cBhvr>
                                      <p:to>
                                        <p:strVal val="visible"/>
                                      </p:to>
                                    </p:set>
                                  </p:childTnLst>
                                </p:cTn>
                              </p:par>
                            </p:childTnLst>
                          </p:cTn>
                        </p:par>
                      </p:childTnLst>
                    </p:cTn>
                  </p:par>
                  <p:par>
                    <p:cTn id="111" fill="hold">
                      <p:stCondLst>
                        <p:cond delay="indefinite"/>
                      </p:stCondLst>
                      <p:childTnLst>
                        <p:par>
                          <p:cTn id="112" fill="hold">
                            <p:stCondLst>
                              <p:cond delay="0"/>
                            </p:stCondLst>
                            <p:childTnLst>
                              <p:par>
                                <p:cTn id="113" presetID="1" presetClass="entr" presetSubtype="0" fill="hold" nodeType="clickEffect">
                                  <p:stCondLst>
                                    <p:cond delay="0"/>
                                  </p:stCondLst>
                                  <p:childTnLst>
                                    <p:set>
                                      <p:cBhvr>
                                        <p:cTn id="114" dur="1" fill="hold">
                                          <p:stCondLst>
                                            <p:cond delay="0"/>
                                          </p:stCondLst>
                                        </p:cTn>
                                        <p:tgtEl>
                                          <p:spTgt spid="157"/>
                                        </p:tgtEl>
                                        <p:attrNameLst>
                                          <p:attrName>style.visibility</p:attrName>
                                        </p:attrNameLst>
                                      </p:cBhvr>
                                      <p:to>
                                        <p:strVal val="visible"/>
                                      </p:to>
                                    </p:set>
                                  </p:childTnLst>
                                </p:cTn>
                              </p:par>
                            </p:childTnLst>
                          </p:cTn>
                        </p:par>
                      </p:childTnLst>
                    </p:cTn>
                  </p:par>
                  <p:par>
                    <p:cTn id="115" fill="hold">
                      <p:stCondLst>
                        <p:cond delay="indefinite"/>
                      </p:stCondLst>
                      <p:childTnLst>
                        <p:par>
                          <p:cTn id="116" fill="hold">
                            <p:stCondLst>
                              <p:cond delay="0"/>
                            </p:stCondLst>
                            <p:childTnLst>
                              <p:par>
                                <p:cTn id="117" presetID="1" presetClass="entr" presetSubtype="0" fill="hold" nodeType="clickEffect">
                                  <p:stCondLst>
                                    <p:cond delay="0"/>
                                  </p:stCondLst>
                                  <p:childTnLst>
                                    <p:set>
                                      <p:cBhvr>
                                        <p:cTn id="118" dur="1" fill="hold">
                                          <p:stCondLst>
                                            <p:cond delay="0"/>
                                          </p:stCondLst>
                                        </p:cTn>
                                        <p:tgtEl>
                                          <p:spTgt spid="155"/>
                                        </p:tgtEl>
                                        <p:attrNameLst>
                                          <p:attrName>style.visibility</p:attrName>
                                        </p:attrNameLst>
                                      </p:cBhvr>
                                      <p:to>
                                        <p:strVal val="visible"/>
                                      </p:to>
                                    </p:set>
                                  </p:childTnLst>
                                </p:cTn>
                              </p:par>
                            </p:childTnLst>
                          </p:cTn>
                        </p:par>
                      </p:childTnLst>
                    </p:cTn>
                  </p:par>
                  <p:par>
                    <p:cTn id="119" fill="hold">
                      <p:stCondLst>
                        <p:cond delay="indefinite"/>
                      </p:stCondLst>
                      <p:childTnLst>
                        <p:par>
                          <p:cTn id="120" fill="hold">
                            <p:stCondLst>
                              <p:cond delay="0"/>
                            </p:stCondLst>
                            <p:childTnLst>
                              <p:par>
                                <p:cTn id="121" presetID="1" presetClass="entr" presetSubtype="0" fill="hold" grpId="0" nodeType="clickEffect">
                                  <p:stCondLst>
                                    <p:cond delay="0"/>
                                  </p:stCondLst>
                                  <p:childTnLst>
                                    <p:set>
                                      <p:cBhvr>
                                        <p:cTn id="122" dur="1" fill="hold">
                                          <p:stCondLst>
                                            <p:cond delay="0"/>
                                          </p:stCondLst>
                                        </p:cTn>
                                        <p:tgtEl>
                                          <p:spTgt spid="165"/>
                                        </p:tgtEl>
                                        <p:attrNameLst>
                                          <p:attrName>style.visibility</p:attrName>
                                        </p:attrNameLst>
                                      </p:cBhvr>
                                      <p:to>
                                        <p:strVal val="visible"/>
                                      </p:to>
                                    </p:set>
                                  </p:childTnLst>
                                </p:cTn>
                              </p:par>
                            </p:childTnLst>
                          </p:cTn>
                        </p:par>
                      </p:childTnLst>
                    </p:cTn>
                  </p:par>
                  <p:par>
                    <p:cTn id="123" fill="hold">
                      <p:stCondLst>
                        <p:cond delay="indefinite"/>
                      </p:stCondLst>
                      <p:childTnLst>
                        <p:par>
                          <p:cTn id="124" fill="hold">
                            <p:stCondLst>
                              <p:cond delay="0"/>
                            </p:stCondLst>
                            <p:childTnLst>
                              <p:par>
                                <p:cTn id="125" presetID="1" presetClass="entr" presetSubtype="0" fill="hold" nodeType="clickEffect">
                                  <p:stCondLst>
                                    <p:cond delay="0"/>
                                  </p:stCondLst>
                                  <p:childTnLst>
                                    <p:set>
                                      <p:cBhvr>
                                        <p:cTn id="126" dur="1" fill="hold">
                                          <p:stCondLst>
                                            <p:cond delay="0"/>
                                          </p:stCondLst>
                                        </p:cTn>
                                        <p:tgtEl>
                                          <p:spTgt spid="170"/>
                                        </p:tgtEl>
                                        <p:attrNameLst>
                                          <p:attrName>style.visibility</p:attrName>
                                        </p:attrNameLst>
                                      </p:cBhvr>
                                      <p:to>
                                        <p:strVal val="visible"/>
                                      </p:to>
                                    </p:set>
                                  </p:childTnLst>
                                </p:cTn>
                              </p:par>
                            </p:childTnLst>
                          </p:cTn>
                        </p:par>
                      </p:childTnLst>
                    </p:cTn>
                  </p:par>
                  <p:par>
                    <p:cTn id="127" fill="hold">
                      <p:stCondLst>
                        <p:cond delay="indefinite"/>
                      </p:stCondLst>
                      <p:childTnLst>
                        <p:par>
                          <p:cTn id="128" fill="hold">
                            <p:stCondLst>
                              <p:cond delay="0"/>
                            </p:stCondLst>
                            <p:childTnLst>
                              <p:par>
                                <p:cTn id="129" presetID="1" presetClass="entr" presetSubtype="0" fill="hold" nodeType="clickEffect">
                                  <p:stCondLst>
                                    <p:cond delay="0"/>
                                  </p:stCondLst>
                                  <p:childTnLst>
                                    <p:set>
                                      <p:cBhvr>
                                        <p:cTn id="130" dur="1" fill="hold">
                                          <p:stCondLst>
                                            <p:cond delay="0"/>
                                          </p:stCondLst>
                                        </p:cTn>
                                        <p:tgtEl>
                                          <p:spTgt spid="166"/>
                                        </p:tgtEl>
                                        <p:attrNameLst>
                                          <p:attrName>style.visibility</p:attrName>
                                        </p:attrNameLst>
                                      </p:cBhvr>
                                      <p:to>
                                        <p:strVal val="visible"/>
                                      </p:to>
                                    </p:set>
                                  </p:childTnLst>
                                </p:cTn>
                              </p:par>
                            </p:childTnLst>
                          </p:cTn>
                        </p:par>
                      </p:childTnLst>
                    </p:cTn>
                  </p:par>
                  <p:par>
                    <p:cTn id="131" fill="hold">
                      <p:stCondLst>
                        <p:cond delay="indefinite"/>
                      </p:stCondLst>
                      <p:childTnLst>
                        <p:par>
                          <p:cTn id="132" fill="hold">
                            <p:stCondLst>
                              <p:cond delay="0"/>
                            </p:stCondLst>
                            <p:childTnLst>
                              <p:par>
                                <p:cTn id="133" presetID="1" presetClass="entr" presetSubtype="0" fill="hold" grpId="0" nodeType="clickEffect">
                                  <p:stCondLst>
                                    <p:cond delay="0"/>
                                  </p:stCondLst>
                                  <p:childTnLst>
                                    <p:set>
                                      <p:cBhvr>
                                        <p:cTn id="134" dur="1" fill="hold">
                                          <p:stCondLst>
                                            <p:cond delay="0"/>
                                          </p:stCondLst>
                                        </p:cTn>
                                        <p:tgtEl>
                                          <p:spTgt spid="163"/>
                                        </p:tgtEl>
                                        <p:attrNameLst>
                                          <p:attrName>style.visibility</p:attrName>
                                        </p:attrNameLst>
                                      </p:cBhvr>
                                      <p:to>
                                        <p:strVal val="visible"/>
                                      </p:to>
                                    </p:set>
                                  </p:childTnLst>
                                </p:cTn>
                              </p:par>
                            </p:childTnLst>
                          </p:cTn>
                        </p:par>
                      </p:childTnLst>
                    </p:cTn>
                  </p:par>
                  <p:par>
                    <p:cTn id="135" fill="hold">
                      <p:stCondLst>
                        <p:cond delay="indefinite"/>
                      </p:stCondLst>
                      <p:childTnLst>
                        <p:par>
                          <p:cTn id="136" fill="hold">
                            <p:stCondLst>
                              <p:cond delay="0"/>
                            </p:stCondLst>
                            <p:childTnLst>
                              <p:par>
                                <p:cTn id="137" presetID="1" presetClass="entr" presetSubtype="0" fill="hold" nodeType="clickEffect">
                                  <p:stCondLst>
                                    <p:cond delay="0"/>
                                  </p:stCondLst>
                                  <p:childTnLst>
                                    <p:set>
                                      <p:cBhvr>
                                        <p:cTn id="138" dur="1" fill="hold">
                                          <p:stCondLst>
                                            <p:cond delay="0"/>
                                          </p:stCondLst>
                                        </p:cTn>
                                        <p:tgtEl>
                                          <p:spTgt spid="171"/>
                                        </p:tgtEl>
                                        <p:attrNameLst>
                                          <p:attrName>style.visibility</p:attrName>
                                        </p:attrNameLst>
                                      </p:cBhvr>
                                      <p:to>
                                        <p:strVal val="visible"/>
                                      </p:to>
                                    </p:set>
                                  </p:childTnLst>
                                </p:cTn>
                              </p:par>
                            </p:childTnLst>
                          </p:cTn>
                        </p:par>
                      </p:childTnLst>
                    </p:cTn>
                  </p:par>
                  <p:par>
                    <p:cTn id="139" fill="hold">
                      <p:stCondLst>
                        <p:cond delay="indefinite"/>
                      </p:stCondLst>
                      <p:childTnLst>
                        <p:par>
                          <p:cTn id="140" fill="hold">
                            <p:stCondLst>
                              <p:cond delay="0"/>
                            </p:stCondLst>
                            <p:childTnLst>
                              <p:par>
                                <p:cTn id="141" presetID="1" presetClass="entr" presetSubtype="0" fill="hold" grpId="0" nodeType="clickEffect">
                                  <p:stCondLst>
                                    <p:cond delay="0"/>
                                  </p:stCondLst>
                                  <p:childTnLst>
                                    <p:set>
                                      <p:cBhvr>
                                        <p:cTn id="142" dur="1" fill="hold">
                                          <p:stCondLst>
                                            <p:cond delay="0"/>
                                          </p:stCondLst>
                                        </p:cTn>
                                        <p:tgtEl>
                                          <p:spTgt spid="164"/>
                                        </p:tgtEl>
                                        <p:attrNameLst>
                                          <p:attrName>style.visibility</p:attrName>
                                        </p:attrNameLst>
                                      </p:cBhvr>
                                      <p:to>
                                        <p:strVal val="visible"/>
                                      </p:to>
                                    </p:set>
                                  </p:childTnLst>
                                </p:cTn>
                              </p:par>
                            </p:childTnLst>
                          </p:cTn>
                        </p:par>
                      </p:childTnLst>
                    </p:cTn>
                  </p:par>
                  <p:par>
                    <p:cTn id="143" fill="hold">
                      <p:stCondLst>
                        <p:cond delay="indefinite"/>
                      </p:stCondLst>
                      <p:childTnLst>
                        <p:par>
                          <p:cTn id="144" fill="hold">
                            <p:stCondLst>
                              <p:cond delay="0"/>
                            </p:stCondLst>
                            <p:childTnLst>
                              <p:par>
                                <p:cTn id="145" presetID="1" presetClass="entr" presetSubtype="0" fill="hold" nodeType="clickEffect">
                                  <p:stCondLst>
                                    <p:cond delay="0"/>
                                  </p:stCondLst>
                                  <p:childTnLst>
                                    <p:set>
                                      <p:cBhvr>
                                        <p:cTn id="146" dur="1" fill="hold">
                                          <p:stCondLst>
                                            <p:cond delay="0"/>
                                          </p:stCondLst>
                                        </p:cTn>
                                        <p:tgtEl>
                                          <p:spTgt spid="174"/>
                                        </p:tgtEl>
                                        <p:attrNameLst>
                                          <p:attrName>style.visibility</p:attrName>
                                        </p:attrNameLst>
                                      </p:cBhvr>
                                      <p:to>
                                        <p:strVal val="visible"/>
                                      </p:to>
                                    </p:set>
                                  </p:childTnLst>
                                </p:cTn>
                              </p:par>
                            </p:childTnLst>
                          </p:cTn>
                        </p:par>
                      </p:childTnLst>
                    </p:cTn>
                  </p:par>
                  <p:par>
                    <p:cTn id="147" fill="hold">
                      <p:stCondLst>
                        <p:cond delay="indefinite"/>
                      </p:stCondLst>
                      <p:childTnLst>
                        <p:par>
                          <p:cTn id="148" fill="hold">
                            <p:stCondLst>
                              <p:cond delay="0"/>
                            </p:stCondLst>
                            <p:childTnLst>
                              <p:par>
                                <p:cTn id="149" presetID="1" presetClass="entr" presetSubtype="0" fill="hold" nodeType="clickEffect">
                                  <p:stCondLst>
                                    <p:cond delay="0"/>
                                  </p:stCondLst>
                                  <p:childTnLst>
                                    <p:set>
                                      <p:cBhvr>
                                        <p:cTn id="150" dur="1" fill="hold">
                                          <p:stCondLst>
                                            <p:cond delay="0"/>
                                          </p:stCondLst>
                                        </p:cTn>
                                        <p:tgtEl>
                                          <p:spTgt spid="175"/>
                                        </p:tgtEl>
                                        <p:attrNameLst>
                                          <p:attrName>style.visibility</p:attrName>
                                        </p:attrNameLst>
                                      </p:cBhvr>
                                      <p:to>
                                        <p:strVal val="visible"/>
                                      </p:to>
                                    </p:set>
                                  </p:childTnLst>
                                </p:cTn>
                              </p:par>
                            </p:childTnLst>
                          </p:cTn>
                        </p:par>
                      </p:childTnLst>
                    </p:cTn>
                  </p:par>
                  <p:par>
                    <p:cTn id="151" fill="hold">
                      <p:stCondLst>
                        <p:cond delay="indefinite"/>
                      </p:stCondLst>
                      <p:childTnLst>
                        <p:par>
                          <p:cTn id="152" fill="hold">
                            <p:stCondLst>
                              <p:cond delay="0"/>
                            </p:stCondLst>
                            <p:childTnLst>
                              <p:par>
                                <p:cTn id="153" presetID="1" presetClass="entr" presetSubtype="0" fill="hold" grpId="0" nodeType="clickEffect">
                                  <p:stCondLst>
                                    <p:cond delay="0"/>
                                  </p:stCondLst>
                                  <p:childTnLst>
                                    <p:set>
                                      <p:cBhvr>
                                        <p:cTn id="154" dur="1" fill="hold">
                                          <p:stCondLst>
                                            <p:cond delay="0"/>
                                          </p:stCondLst>
                                        </p:cTn>
                                        <p:tgtEl>
                                          <p:spTgt spid="173"/>
                                        </p:tgtEl>
                                        <p:attrNameLst>
                                          <p:attrName>style.visibility</p:attrName>
                                        </p:attrNameLst>
                                      </p:cBhvr>
                                      <p:to>
                                        <p:strVal val="visible"/>
                                      </p:to>
                                    </p:set>
                                  </p:childTnLst>
                                </p:cTn>
                              </p:par>
                            </p:childTnLst>
                          </p:cTn>
                        </p:par>
                      </p:childTnLst>
                    </p:cTn>
                  </p:par>
                  <p:par>
                    <p:cTn id="155" fill="hold">
                      <p:stCondLst>
                        <p:cond delay="indefinite"/>
                      </p:stCondLst>
                      <p:childTnLst>
                        <p:par>
                          <p:cTn id="156" fill="hold">
                            <p:stCondLst>
                              <p:cond delay="0"/>
                            </p:stCondLst>
                            <p:childTnLst>
                              <p:par>
                                <p:cTn id="157" presetID="1" presetClass="entr" presetSubtype="0" fill="hold" grpId="0" nodeType="clickEffect">
                                  <p:stCondLst>
                                    <p:cond delay="0"/>
                                  </p:stCondLst>
                                  <p:childTnLst>
                                    <p:set>
                                      <p:cBhvr>
                                        <p:cTn id="158" dur="1" fill="hold">
                                          <p:stCondLst>
                                            <p:cond delay="0"/>
                                          </p:stCondLst>
                                        </p:cTn>
                                        <p:tgtEl>
                                          <p:spTgt spid="168"/>
                                        </p:tgtEl>
                                        <p:attrNameLst>
                                          <p:attrName>style.visibility</p:attrName>
                                        </p:attrNameLst>
                                      </p:cBhvr>
                                      <p:to>
                                        <p:strVal val="visible"/>
                                      </p:to>
                                    </p:set>
                                  </p:childTnLst>
                                </p:cTn>
                              </p:par>
                            </p:childTnLst>
                          </p:cTn>
                        </p:par>
                      </p:childTnLst>
                    </p:cTn>
                  </p:par>
                  <p:par>
                    <p:cTn id="159" fill="hold">
                      <p:stCondLst>
                        <p:cond delay="indefinite"/>
                      </p:stCondLst>
                      <p:childTnLst>
                        <p:par>
                          <p:cTn id="160" fill="hold">
                            <p:stCondLst>
                              <p:cond delay="0"/>
                            </p:stCondLst>
                            <p:childTnLst>
                              <p:par>
                                <p:cTn id="161" presetID="1" presetClass="entr" presetSubtype="0" fill="hold" grpId="0" nodeType="clickEffect">
                                  <p:stCondLst>
                                    <p:cond delay="0"/>
                                  </p:stCondLst>
                                  <p:childTnLst>
                                    <p:set>
                                      <p:cBhvr>
                                        <p:cTn id="162" dur="1" fill="hold">
                                          <p:stCondLst>
                                            <p:cond delay="0"/>
                                          </p:stCondLst>
                                        </p:cTn>
                                        <p:tgtEl>
                                          <p:spTgt spid="167"/>
                                        </p:tgtEl>
                                        <p:attrNameLst>
                                          <p:attrName>style.visibility</p:attrName>
                                        </p:attrNameLst>
                                      </p:cBhvr>
                                      <p:to>
                                        <p:strVal val="visible"/>
                                      </p:to>
                                    </p:set>
                                  </p:childTnLst>
                                </p:cTn>
                              </p:par>
                            </p:childTnLst>
                          </p:cTn>
                        </p:par>
                      </p:childTnLst>
                    </p:cTn>
                  </p:par>
                  <p:par>
                    <p:cTn id="163" fill="hold">
                      <p:stCondLst>
                        <p:cond delay="indefinite"/>
                      </p:stCondLst>
                      <p:childTnLst>
                        <p:par>
                          <p:cTn id="164" fill="hold">
                            <p:stCondLst>
                              <p:cond delay="0"/>
                            </p:stCondLst>
                            <p:childTnLst>
                              <p:par>
                                <p:cTn id="165" presetID="1" presetClass="entr" presetSubtype="0" fill="hold" nodeType="clickEffect">
                                  <p:stCondLst>
                                    <p:cond delay="0"/>
                                  </p:stCondLst>
                                  <p:childTnLst>
                                    <p:set>
                                      <p:cBhvr>
                                        <p:cTn id="166" dur="1" fill="hold">
                                          <p:stCondLst>
                                            <p:cond delay="0"/>
                                          </p:stCondLst>
                                        </p:cTn>
                                        <p:tgtEl>
                                          <p:spTgt spid="172"/>
                                        </p:tgtEl>
                                        <p:attrNameLst>
                                          <p:attrName>style.visibility</p:attrName>
                                        </p:attrNameLst>
                                      </p:cBhvr>
                                      <p:to>
                                        <p:strVal val="visible"/>
                                      </p:to>
                                    </p:set>
                                  </p:childTnLst>
                                </p:cTn>
                              </p:par>
                            </p:childTnLst>
                          </p:cTn>
                        </p:par>
                      </p:childTnLst>
                    </p:cTn>
                  </p:par>
                  <p:par>
                    <p:cTn id="167" fill="hold">
                      <p:stCondLst>
                        <p:cond delay="indefinite"/>
                      </p:stCondLst>
                      <p:childTnLst>
                        <p:par>
                          <p:cTn id="168" fill="hold">
                            <p:stCondLst>
                              <p:cond delay="0"/>
                            </p:stCondLst>
                            <p:childTnLst>
                              <p:par>
                                <p:cTn id="169" presetID="1" presetClass="entr" presetSubtype="0" fill="hold" grpId="0" nodeType="clickEffect">
                                  <p:stCondLst>
                                    <p:cond delay="0"/>
                                  </p:stCondLst>
                                  <p:childTnLst>
                                    <p:set>
                                      <p:cBhvr>
                                        <p:cTn id="170" dur="1" fill="hold">
                                          <p:stCondLst>
                                            <p:cond delay="0"/>
                                          </p:stCondLst>
                                        </p:cTn>
                                        <p:tgtEl>
                                          <p:spTgt spid="178"/>
                                        </p:tgtEl>
                                        <p:attrNameLst>
                                          <p:attrName>style.visibility</p:attrName>
                                        </p:attrNameLst>
                                      </p:cBhvr>
                                      <p:to>
                                        <p:strVal val="visible"/>
                                      </p:to>
                                    </p:set>
                                  </p:childTnLst>
                                </p:cTn>
                              </p:par>
                            </p:childTnLst>
                          </p:cTn>
                        </p:par>
                      </p:childTnLst>
                    </p:cTn>
                  </p:par>
                  <p:par>
                    <p:cTn id="171" fill="hold">
                      <p:stCondLst>
                        <p:cond delay="indefinite"/>
                      </p:stCondLst>
                      <p:childTnLst>
                        <p:par>
                          <p:cTn id="172" fill="hold">
                            <p:stCondLst>
                              <p:cond delay="0"/>
                            </p:stCondLst>
                            <p:childTnLst>
                              <p:par>
                                <p:cTn id="173" presetID="1" presetClass="entr" presetSubtype="0" fill="hold" nodeType="clickEffect">
                                  <p:stCondLst>
                                    <p:cond delay="0"/>
                                  </p:stCondLst>
                                  <p:childTnLst>
                                    <p:set>
                                      <p:cBhvr>
                                        <p:cTn id="174" dur="1" fill="hold">
                                          <p:stCondLst>
                                            <p:cond delay="0"/>
                                          </p:stCondLst>
                                        </p:cTn>
                                        <p:tgtEl>
                                          <p:spTgt spid="181"/>
                                        </p:tgtEl>
                                        <p:attrNameLst>
                                          <p:attrName>style.visibility</p:attrName>
                                        </p:attrNameLst>
                                      </p:cBhvr>
                                      <p:to>
                                        <p:strVal val="visible"/>
                                      </p:to>
                                    </p:set>
                                  </p:childTnLst>
                                </p:cTn>
                              </p:par>
                            </p:childTnLst>
                          </p:cTn>
                        </p:par>
                      </p:childTnLst>
                    </p:cTn>
                  </p:par>
                  <p:par>
                    <p:cTn id="175" fill="hold">
                      <p:stCondLst>
                        <p:cond delay="indefinite"/>
                      </p:stCondLst>
                      <p:childTnLst>
                        <p:par>
                          <p:cTn id="176" fill="hold">
                            <p:stCondLst>
                              <p:cond delay="0"/>
                            </p:stCondLst>
                            <p:childTnLst>
                              <p:par>
                                <p:cTn id="177" presetID="1" presetClass="entr" presetSubtype="0" fill="hold" grpId="0" nodeType="clickEffect">
                                  <p:stCondLst>
                                    <p:cond delay="0"/>
                                  </p:stCondLst>
                                  <p:childTnLst>
                                    <p:set>
                                      <p:cBhvr>
                                        <p:cTn id="178" dur="1" fill="hold">
                                          <p:stCondLst>
                                            <p:cond delay="0"/>
                                          </p:stCondLst>
                                        </p:cTn>
                                        <p:tgtEl>
                                          <p:spTgt spid="179"/>
                                        </p:tgtEl>
                                        <p:attrNameLst>
                                          <p:attrName>style.visibility</p:attrName>
                                        </p:attrNameLst>
                                      </p:cBhvr>
                                      <p:to>
                                        <p:strVal val="visible"/>
                                      </p:to>
                                    </p:set>
                                  </p:childTnLst>
                                </p:cTn>
                              </p:par>
                            </p:childTnLst>
                          </p:cTn>
                        </p:par>
                      </p:childTnLst>
                    </p:cTn>
                  </p:par>
                  <p:par>
                    <p:cTn id="179" fill="hold">
                      <p:stCondLst>
                        <p:cond delay="indefinite"/>
                      </p:stCondLst>
                      <p:childTnLst>
                        <p:par>
                          <p:cTn id="180" fill="hold">
                            <p:stCondLst>
                              <p:cond delay="0"/>
                            </p:stCondLst>
                            <p:childTnLst>
                              <p:par>
                                <p:cTn id="181" presetID="1" presetClass="entr" presetSubtype="0" fill="hold" nodeType="clickEffect">
                                  <p:stCondLst>
                                    <p:cond delay="0"/>
                                  </p:stCondLst>
                                  <p:childTnLst>
                                    <p:set>
                                      <p:cBhvr>
                                        <p:cTn id="182" dur="1" fill="hold">
                                          <p:stCondLst>
                                            <p:cond delay="0"/>
                                          </p:stCondLst>
                                        </p:cTn>
                                        <p:tgtEl>
                                          <p:spTgt spid="185"/>
                                        </p:tgtEl>
                                        <p:attrNameLst>
                                          <p:attrName>style.visibility</p:attrName>
                                        </p:attrNameLst>
                                      </p:cBhvr>
                                      <p:to>
                                        <p:strVal val="visible"/>
                                      </p:to>
                                    </p:set>
                                  </p:childTnLst>
                                </p:cTn>
                              </p:par>
                            </p:childTnLst>
                          </p:cTn>
                        </p:par>
                      </p:childTnLst>
                    </p:cTn>
                  </p:par>
                  <p:par>
                    <p:cTn id="183" fill="hold">
                      <p:stCondLst>
                        <p:cond delay="indefinite"/>
                      </p:stCondLst>
                      <p:childTnLst>
                        <p:par>
                          <p:cTn id="184" fill="hold">
                            <p:stCondLst>
                              <p:cond delay="0"/>
                            </p:stCondLst>
                            <p:childTnLst>
                              <p:par>
                                <p:cTn id="185" presetID="1" presetClass="entr" presetSubtype="0" fill="hold" grpId="0" nodeType="clickEffect">
                                  <p:stCondLst>
                                    <p:cond delay="0"/>
                                  </p:stCondLst>
                                  <p:childTnLst>
                                    <p:set>
                                      <p:cBhvr>
                                        <p:cTn id="186" dur="1" fill="hold">
                                          <p:stCondLst>
                                            <p:cond delay="0"/>
                                          </p:stCondLst>
                                        </p:cTn>
                                        <p:tgtEl>
                                          <p:spTgt spid="183"/>
                                        </p:tgtEl>
                                        <p:attrNameLst>
                                          <p:attrName>style.visibility</p:attrName>
                                        </p:attrNameLst>
                                      </p:cBhvr>
                                      <p:to>
                                        <p:strVal val="visible"/>
                                      </p:to>
                                    </p:set>
                                  </p:childTnLst>
                                </p:cTn>
                              </p:par>
                            </p:childTnLst>
                          </p:cTn>
                        </p:par>
                      </p:childTnLst>
                    </p:cTn>
                  </p:par>
                  <p:par>
                    <p:cTn id="187" fill="hold">
                      <p:stCondLst>
                        <p:cond delay="indefinite"/>
                      </p:stCondLst>
                      <p:childTnLst>
                        <p:par>
                          <p:cTn id="188" fill="hold">
                            <p:stCondLst>
                              <p:cond delay="0"/>
                            </p:stCondLst>
                            <p:childTnLst>
                              <p:par>
                                <p:cTn id="189" presetID="1" presetClass="entr" presetSubtype="0" fill="hold" grpId="0" nodeType="clickEffect">
                                  <p:stCondLst>
                                    <p:cond delay="0"/>
                                  </p:stCondLst>
                                  <p:childTnLst>
                                    <p:set>
                                      <p:cBhvr>
                                        <p:cTn id="190" dur="1" fill="hold">
                                          <p:stCondLst>
                                            <p:cond delay="0"/>
                                          </p:stCondLst>
                                        </p:cTn>
                                        <p:tgtEl>
                                          <p:spTgt spid="186"/>
                                        </p:tgtEl>
                                        <p:attrNameLst>
                                          <p:attrName>style.visibility</p:attrName>
                                        </p:attrNameLst>
                                      </p:cBhvr>
                                      <p:to>
                                        <p:strVal val="visible"/>
                                      </p:to>
                                    </p:set>
                                  </p:childTnLst>
                                </p:cTn>
                              </p:par>
                            </p:childTnLst>
                          </p:cTn>
                        </p:par>
                      </p:childTnLst>
                    </p:cTn>
                  </p:par>
                  <p:par>
                    <p:cTn id="191" fill="hold">
                      <p:stCondLst>
                        <p:cond delay="indefinite"/>
                      </p:stCondLst>
                      <p:childTnLst>
                        <p:par>
                          <p:cTn id="192" fill="hold">
                            <p:stCondLst>
                              <p:cond delay="0"/>
                            </p:stCondLst>
                            <p:childTnLst>
                              <p:par>
                                <p:cTn id="193" presetID="1" presetClass="entr" presetSubtype="0" fill="hold" nodeType="clickEffect">
                                  <p:stCondLst>
                                    <p:cond delay="0"/>
                                  </p:stCondLst>
                                  <p:childTnLst>
                                    <p:set>
                                      <p:cBhvr>
                                        <p:cTn id="194" dur="1" fill="hold">
                                          <p:stCondLst>
                                            <p:cond delay="0"/>
                                          </p:stCondLst>
                                        </p:cTn>
                                        <p:tgtEl>
                                          <p:spTgt spid="193"/>
                                        </p:tgtEl>
                                        <p:attrNameLst>
                                          <p:attrName>style.visibility</p:attrName>
                                        </p:attrNameLst>
                                      </p:cBhvr>
                                      <p:to>
                                        <p:strVal val="visible"/>
                                      </p:to>
                                    </p:set>
                                  </p:childTnLst>
                                </p:cTn>
                              </p:par>
                            </p:childTnLst>
                          </p:cTn>
                        </p:par>
                      </p:childTnLst>
                    </p:cTn>
                  </p:par>
                  <p:par>
                    <p:cTn id="195" fill="hold">
                      <p:stCondLst>
                        <p:cond delay="indefinite"/>
                      </p:stCondLst>
                      <p:childTnLst>
                        <p:par>
                          <p:cTn id="196" fill="hold">
                            <p:stCondLst>
                              <p:cond delay="0"/>
                            </p:stCondLst>
                            <p:childTnLst>
                              <p:par>
                                <p:cTn id="197" presetID="1" presetClass="entr" presetSubtype="0" fill="hold" grpId="0" nodeType="clickEffect">
                                  <p:stCondLst>
                                    <p:cond delay="0"/>
                                  </p:stCondLst>
                                  <p:childTnLst>
                                    <p:set>
                                      <p:cBhvr>
                                        <p:cTn id="198" dur="1" fill="hold">
                                          <p:stCondLst>
                                            <p:cond delay="0"/>
                                          </p:stCondLst>
                                        </p:cTn>
                                        <p:tgtEl>
                                          <p:spTgt spid="188"/>
                                        </p:tgtEl>
                                        <p:attrNameLst>
                                          <p:attrName>style.visibility</p:attrName>
                                        </p:attrNameLst>
                                      </p:cBhvr>
                                      <p:to>
                                        <p:strVal val="visible"/>
                                      </p:to>
                                    </p:set>
                                  </p:childTnLst>
                                </p:cTn>
                              </p:par>
                            </p:childTnLst>
                          </p:cTn>
                        </p:par>
                      </p:childTnLst>
                    </p:cTn>
                  </p:par>
                  <p:par>
                    <p:cTn id="199" fill="hold">
                      <p:stCondLst>
                        <p:cond delay="indefinite"/>
                      </p:stCondLst>
                      <p:childTnLst>
                        <p:par>
                          <p:cTn id="200" fill="hold">
                            <p:stCondLst>
                              <p:cond delay="0"/>
                            </p:stCondLst>
                            <p:childTnLst>
                              <p:par>
                                <p:cTn id="201" presetID="1" presetClass="entr" presetSubtype="0" fill="hold" nodeType="clickEffect">
                                  <p:stCondLst>
                                    <p:cond delay="0"/>
                                  </p:stCondLst>
                                  <p:childTnLst>
                                    <p:set>
                                      <p:cBhvr>
                                        <p:cTn id="202" dur="1" fill="hold">
                                          <p:stCondLst>
                                            <p:cond delay="0"/>
                                          </p:stCondLst>
                                        </p:cTn>
                                        <p:tgtEl>
                                          <p:spTgt spid="189"/>
                                        </p:tgtEl>
                                        <p:attrNameLst>
                                          <p:attrName>style.visibility</p:attrName>
                                        </p:attrNameLst>
                                      </p:cBhvr>
                                      <p:to>
                                        <p:strVal val="visible"/>
                                      </p:to>
                                    </p:set>
                                  </p:childTnLst>
                                </p:cTn>
                              </p:par>
                            </p:childTnLst>
                          </p:cTn>
                        </p:par>
                      </p:childTnLst>
                    </p:cTn>
                  </p:par>
                  <p:par>
                    <p:cTn id="203" fill="hold">
                      <p:stCondLst>
                        <p:cond delay="indefinite"/>
                      </p:stCondLst>
                      <p:childTnLst>
                        <p:par>
                          <p:cTn id="204" fill="hold">
                            <p:stCondLst>
                              <p:cond delay="0"/>
                            </p:stCondLst>
                            <p:childTnLst>
                              <p:par>
                                <p:cTn id="205" presetID="1" presetClass="entr" presetSubtype="0" fill="hold" grpId="0" nodeType="clickEffect">
                                  <p:stCondLst>
                                    <p:cond delay="0"/>
                                  </p:stCondLst>
                                  <p:childTnLst>
                                    <p:set>
                                      <p:cBhvr>
                                        <p:cTn id="206" dur="1" fill="hold">
                                          <p:stCondLst>
                                            <p:cond delay="0"/>
                                          </p:stCondLst>
                                        </p:cTn>
                                        <p:tgtEl>
                                          <p:spTgt spid="191"/>
                                        </p:tgtEl>
                                        <p:attrNameLst>
                                          <p:attrName>style.visibility</p:attrName>
                                        </p:attrNameLst>
                                      </p:cBhvr>
                                      <p:to>
                                        <p:strVal val="visible"/>
                                      </p:to>
                                    </p:set>
                                  </p:childTnLst>
                                </p:cTn>
                              </p:par>
                            </p:childTnLst>
                          </p:cTn>
                        </p:par>
                      </p:childTnLst>
                    </p:cTn>
                  </p:par>
                  <p:par>
                    <p:cTn id="207" fill="hold">
                      <p:stCondLst>
                        <p:cond delay="indefinite"/>
                      </p:stCondLst>
                      <p:childTnLst>
                        <p:par>
                          <p:cTn id="208" fill="hold">
                            <p:stCondLst>
                              <p:cond delay="0"/>
                            </p:stCondLst>
                            <p:childTnLst>
                              <p:par>
                                <p:cTn id="209" presetID="1" presetClass="entr" presetSubtype="0" fill="hold" grpId="0" nodeType="clickEffect">
                                  <p:stCondLst>
                                    <p:cond delay="0"/>
                                  </p:stCondLst>
                                  <p:childTnLst>
                                    <p:set>
                                      <p:cBhvr>
                                        <p:cTn id="210" dur="1" fill="hold">
                                          <p:stCondLst>
                                            <p:cond delay="0"/>
                                          </p:stCondLst>
                                        </p:cTn>
                                        <p:tgtEl>
                                          <p:spTgt spid="195"/>
                                        </p:tgtEl>
                                        <p:attrNameLst>
                                          <p:attrName>style.visibility</p:attrName>
                                        </p:attrNameLst>
                                      </p:cBhvr>
                                      <p:to>
                                        <p:strVal val="visible"/>
                                      </p:to>
                                    </p:set>
                                  </p:childTnLst>
                                </p:cTn>
                              </p:par>
                            </p:childTnLst>
                          </p:cTn>
                        </p:par>
                      </p:childTnLst>
                    </p:cTn>
                  </p:par>
                  <p:par>
                    <p:cTn id="211" fill="hold">
                      <p:stCondLst>
                        <p:cond delay="indefinite"/>
                      </p:stCondLst>
                      <p:childTnLst>
                        <p:par>
                          <p:cTn id="212" fill="hold">
                            <p:stCondLst>
                              <p:cond delay="0"/>
                            </p:stCondLst>
                            <p:childTnLst>
                              <p:par>
                                <p:cTn id="213" presetID="1" presetClass="entr" presetSubtype="0" fill="hold" nodeType="clickEffect">
                                  <p:stCondLst>
                                    <p:cond delay="0"/>
                                  </p:stCondLst>
                                  <p:childTnLst>
                                    <p:set>
                                      <p:cBhvr>
                                        <p:cTn id="214" dur="1" fill="hold">
                                          <p:stCondLst>
                                            <p:cond delay="0"/>
                                          </p:stCondLst>
                                        </p:cTn>
                                        <p:tgtEl>
                                          <p:spTgt spid="194"/>
                                        </p:tgtEl>
                                        <p:attrNameLst>
                                          <p:attrName>style.visibility</p:attrName>
                                        </p:attrNameLst>
                                      </p:cBhvr>
                                      <p:to>
                                        <p:strVal val="visible"/>
                                      </p:to>
                                    </p:set>
                                  </p:childTnLst>
                                </p:cTn>
                              </p:par>
                            </p:childTnLst>
                          </p:cTn>
                        </p:par>
                      </p:childTnLst>
                    </p:cTn>
                  </p:par>
                  <p:par>
                    <p:cTn id="215" fill="hold">
                      <p:stCondLst>
                        <p:cond delay="indefinite"/>
                      </p:stCondLst>
                      <p:childTnLst>
                        <p:par>
                          <p:cTn id="216" fill="hold">
                            <p:stCondLst>
                              <p:cond delay="0"/>
                            </p:stCondLst>
                            <p:childTnLst>
                              <p:par>
                                <p:cTn id="217" presetID="1" presetClass="entr" presetSubtype="0" fill="hold" nodeType="clickEffect">
                                  <p:stCondLst>
                                    <p:cond delay="0"/>
                                  </p:stCondLst>
                                  <p:childTnLst>
                                    <p:set>
                                      <p:cBhvr>
                                        <p:cTn id="218" dur="1" fill="hold">
                                          <p:stCondLst>
                                            <p:cond delay="0"/>
                                          </p:stCondLst>
                                        </p:cTn>
                                        <p:tgtEl>
                                          <p:spTgt spid="197"/>
                                        </p:tgtEl>
                                        <p:attrNameLst>
                                          <p:attrName>style.visibility</p:attrName>
                                        </p:attrNameLst>
                                      </p:cBhvr>
                                      <p:to>
                                        <p:strVal val="visible"/>
                                      </p:to>
                                    </p:set>
                                  </p:childTnLst>
                                </p:cTn>
                              </p:par>
                            </p:childTnLst>
                          </p:cTn>
                        </p:par>
                      </p:childTnLst>
                    </p:cTn>
                  </p:par>
                  <p:par>
                    <p:cTn id="219" fill="hold">
                      <p:stCondLst>
                        <p:cond delay="indefinite"/>
                      </p:stCondLst>
                      <p:childTnLst>
                        <p:par>
                          <p:cTn id="220" fill="hold">
                            <p:stCondLst>
                              <p:cond delay="0"/>
                            </p:stCondLst>
                            <p:childTnLst>
                              <p:par>
                                <p:cTn id="221" presetID="1" presetClass="entr" presetSubtype="0" fill="hold" grpId="0" nodeType="clickEffect">
                                  <p:stCondLst>
                                    <p:cond delay="0"/>
                                  </p:stCondLst>
                                  <p:childTnLst>
                                    <p:set>
                                      <p:cBhvr>
                                        <p:cTn id="222" dur="1" fill="hold">
                                          <p:stCondLst>
                                            <p:cond delay="0"/>
                                          </p:stCondLst>
                                        </p:cTn>
                                        <p:tgtEl>
                                          <p:spTgt spid="199"/>
                                        </p:tgtEl>
                                        <p:attrNameLst>
                                          <p:attrName>style.visibility</p:attrName>
                                        </p:attrNameLst>
                                      </p:cBhvr>
                                      <p:to>
                                        <p:strVal val="visible"/>
                                      </p:to>
                                    </p:set>
                                  </p:childTnLst>
                                </p:cTn>
                              </p:par>
                            </p:childTnLst>
                          </p:cTn>
                        </p:par>
                      </p:childTnLst>
                    </p:cTn>
                  </p:par>
                  <p:par>
                    <p:cTn id="223" fill="hold">
                      <p:stCondLst>
                        <p:cond delay="indefinite"/>
                      </p:stCondLst>
                      <p:childTnLst>
                        <p:par>
                          <p:cTn id="224" fill="hold">
                            <p:stCondLst>
                              <p:cond delay="0"/>
                            </p:stCondLst>
                            <p:childTnLst>
                              <p:par>
                                <p:cTn id="225" presetID="1" presetClass="entr" presetSubtype="0" fill="hold" grpId="0" nodeType="clickEffect">
                                  <p:stCondLst>
                                    <p:cond delay="0"/>
                                  </p:stCondLst>
                                  <p:childTnLst>
                                    <p:set>
                                      <p:cBhvr>
                                        <p:cTn id="226" dur="1" fill="hold">
                                          <p:stCondLst>
                                            <p:cond delay="0"/>
                                          </p:stCondLst>
                                        </p:cTn>
                                        <p:tgtEl>
                                          <p:spTgt spid="190"/>
                                        </p:tgtEl>
                                        <p:attrNameLst>
                                          <p:attrName>style.visibility</p:attrName>
                                        </p:attrNameLst>
                                      </p:cBhvr>
                                      <p:to>
                                        <p:strVal val="visible"/>
                                      </p:to>
                                    </p:set>
                                  </p:childTnLst>
                                </p:cTn>
                              </p:par>
                            </p:childTnLst>
                          </p:cTn>
                        </p:par>
                      </p:childTnLst>
                    </p:cTn>
                  </p:par>
                  <p:par>
                    <p:cTn id="227" fill="hold">
                      <p:stCondLst>
                        <p:cond delay="indefinite"/>
                      </p:stCondLst>
                      <p:childTnLst>
                        <p:par>
                          <p:cTn id="228" fill="hold">
                            <p:stCondLst>
                              <p:cond delay="0"/>
                            </p:stCondLst>
                            <p:childTnLst>
                              <p:par>
                                <p:cTn id="229" presetID="1" presetClass="entr" presetSubtype="0" fill="hold" nodeType="clickEffect">
                                  <p:stCondLst>
                                    <p:cond delay="0"/>
                                  </p:stCondLst>
                                  <p:childTnLst>
                                    <p:set>
                                      <p:cBhvr>
                                        <p:cTn id="230" dur="1" fill="hold">
                                          <p:stCondLst>
                                            <p:cond delay="0"/>
                                          </p:stCondLst>
                                        </p:cTn>
                                        <p:tgtEl>
                                          <p:spTgt spid="2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5" grpId="0" animBg="1"/>
      <p:bldP spid="16" grpId="0" animBg="1"/>
      <p:bldP spid="19" grpId="0" animBg="1"/>
      <p:bldP spid="24" grpId="0"/>
      <p:bldP spid="25" grpId="0"/>
      <p:bldP spid="26" grpId="0"/>
      <p:bldP spid="46" grpId="0" animBg="1"/>
      <p:bldP spid="55" grpId="0" animBg="1"/>
      <p:bldP spid="56" grpId="0" animBg="1"/>
      <p:bldP spid="60" grpId="0"/>
      <p:bldP spid="67" grpId="0" animBg="1"/>
      <p:bldP spid="151" grpId="0" animBg="1"/>
      <p:bldP spid="160" grpId="0" animBg="1"/>
      <p:bldP spid="163" grpId="0" animBg="1"/>
      <p:bldP spid="164" grpId="0" animBg="1"/>
      <p:bldP spid="165" grpId="0" animBg="1"/>
      <p:bldP spid="167" grpId="0"/>
      <p:bldP spid="168" grpId="0"/>
      <p:bldP spid="173" grpId="0" animBg="1"/>
      <p:bldP spid="178" grpId="0" animBg="1"/>
      <p:bldP spid="179" grpId="0" animBg="1"/>
      <p:bldP spid="183" grpId="0" animBg="1"/>
      <p:bldP spid="186" grpId="0" animBg="1"/>
      <p:bldP spid="188" grpId="0" animBg="1"/>
      <p:bldP spid="190" grpId="0"/>
      <p:bldP spid="191" grpId="0"/>
      <p:bldP spid="195" grpId="0" animBg="1"/>
      <p:bldP spid="199" grpId="0" animBg="1"/>
      <p:bldP spid="65"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7011</TotalTime>
  <Words>974</Words>
  <Application>Microsoft Macintosh PowerPoint</Application>
  <PresentationFormat>On-screen Show (4:3)</PresentationFormat>
  <Paragraphs>85</Paragraphs>
  <Slides>6</Slides>
  <Notes>0</Notes>
  <HiddenSlides>0</HiddenSlides>
  <MMClips>0</MMClips>
  <ScaleCrop>false</ScaleCrop>
  <HeadingPairs>
    <vt:vector size="4" baseType="variant">
      <vt:variant>
        <vt:lpstr>Design Template</vt:lpstr>
      </vt:variant>
      <vt:variant>
        <vt:i4>1</vt:i4>
      </vt:variant>
      <vt:variant>
        <vt:lpstr>Slide Titles</vt:lpstr>
      </vt:variant>
      <vt:variant>
        <vt:i4>6</vt:i4>
      </vt:variant>
    </vt:vector>
  </HeadingPairs>
  <TitlesOfParts>
    <vt:vector size="7" baseType="lpstr">
      <vt:lpstr>Office Theme</vt:lpstr>
      <vt:lpstr>Kendini Geliştirme Amaçlı Hızlı Dönüşüm Kampı (v 5.0)</vt:lpstr>
      <vt:lpstr>Önce Beni Oku! (Read Me First!)</vt:lpstr>
      <vt:lpstr>Önce Beni Oku! (Read Me First!)</vt:lpstr>
      <vt:lpstr>Önce Beni Oku! (Read Me First!)</vt:lpstr>
      <vt:lpstr>Önce Beni Oku! (Read Me First!)</vt:lpstr>
      <vt:lpstr>Slide 6</vt:lpstr>
    </vt:vector>
  </TitlesOfParts>
  <Company>SMUH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Kendini Geliştirme Amaçlı Hızlı Dönüşüm Kampı (v 5.0)</dc:title>
  <dc:creator>Tınaz Titiz</dc:creator>
  <cp:lastModifiedBy>Tınaz Titiz</cp:lastModifiedBy>
  <cp:revision>43</cp:revision>
  <dcterms:created xsi:type="dcterms:W3CDTF">2011-06-04T10:17:45Z</dcterms:created>
  <dcterms:modified xsi:type="dcterms:W3CDTF">2011-06-04T10:29:34Z</dcterms:modified>
</cp:coreProperties>
</file>